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2"/>
  </p:handoutMasterIdLst>
  <p:sldIdLst>
    <p:sldId id="256" r:id="rId2"/>
    <p:sldId id="260" r:id="rId3"/>
    <p:sldId id="265" r:id="rId4"/>
    <p:sldId id="261" r:id="rId5"/>
    <p:sldId id="264" r:id="rId6"/>
    <p:sldId id="267" r:id="rId7"/>
    <p:sldId id="273"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28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88"/>
        <p:guide pos="2899"/>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C81D09-95CB-4722-808A-52D3C458D44D}" type="datetimeFigureOut">
              <a:rPr lang="en-IN" smtClean="0"/>
              <a:t>01-03-2019</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AAE5B-05E6-40EC-AAB4-E9ECCF63065F}" type="slidenum">
              <a:rPr lang="en-IN" smtClean="0"/>
              <a:t>‹#›</a:t>
            </a:fld>
            <a:endParaRPr lang="en-IN"/>
          </a:p>
        </p:txBody>
      </p:sp>
      <p:pic>
        <p:nvPicPr>
          <p:cNvPr id="6" name="Picture 2" descr="Widg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256" y="8776493"/>
            <a:ext cx="981075" cy="276225"/>
          </a:xfrm>
          <a:prstGeom prst="rect">
            <a:avLst/>
          </a:prstGeom>
          <a:noFill/>
        </p:spPr>
      </p:pic>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Light">
    <p:spTree>
      <p:nvGrpSpPr>
        <p:cNvPr id="1" name=""/>
        <p:cNvGrpSpPr/>
        <p:nvPr/>
      </p:nvGrpSpPr>
      <p:grpSpPr>
        <a:xfrm>
          <a:off x="0" y="0"/>
          <a:ext cx="0" cy="0"/>
          <a:chOff x="0" y="0"/>
          <a:chExt cx="0" cy="0"/>
        </a:xfrm>
      </p:grpSpPr>
      <p:sp>
        <p:nvSpPr>
          <p:cNvPr id="7" name="Rectangle 1"/>
          <p:cNvSpPr/>
          <p:nvPr/>
        </p:nvSpPr>
        <p:spPr bwMode="auto">
          <a:xfrm>
            <a:off x="7386205" y="438431"/>
            <a:ext cx="1247140" cy="135255"/>
          </a:xfrm>
          <a:prstGeom prst="rect">
            <a:avLst/>
          </a:prstGeom>
          <a:noFill/>
          <a:ln>
            <a:noFill/>
          </a:ln>
        </p:spPr>
        <p:txBody>
          <a:bodyPr wrap="none" lIns="0" tIns="0" rIns="0" bIns="0">
            <a:spAutoFit/>
          </a:bodyPr>
          <a:lstStyle/>
          <a:p>
            <a:pPr eaLnBrk="1"/>
            <a:r>
              <a:rPr lang="en-US" sz="880">
                <a:solidFill>
                  <a:srgbClr val="DDD9C3"/>
                </a:solidFill>
                <a:latin typeface="Trebuchet MS" panose="020B0603020202020204" charset="0"/>
                <a:cs typeface="Trebuchet MS" panose="020B0603020202020204" charset="0"/>
                <a:sym typeface="Trebuchet MS" panose="020B0603020202020204" charset="0"/>
              </a:rPr>
              <a:t>Designed by New Haircut</a:t>
            </a:r>
            <a:endParaRPr lang="en-US" sz="1765">
              <a:solidFill>
                <a:srgbClr val="000000"/>
              </a:solidFill>
              <a:cs typeface="Arial" panose="020B0604020202020204" pitchFamily="34" charset="0"/>
            </a:endParaRPr>
          </a:p>
        </p:txBody>
      </p:sp>
      <p:sp>
        <p:nvSpPr>
          <p:cNvPr id="8" name="Rectangle 2"/>
          <p:cNvSpPr/>
          <p:nvPr/>
        </p:nvSpPr>
        <p:spPr bwMode="auto">
          <a:xfrm>
            <a:off x="0" y="6444784"/>
            <a:ext cx="9144000" cy="413216"/>
          </a:xfrm>
          <a:prstGeom prst="rect">
            <a:avLst/>
          </a:prstGeom>
          <a:solidFill>
            <a:srgbClr val="F6F6F6"/>
          </a:solidFill>
          <a:ln>
            <a:noFill/>
          </a:ln>
        </p:spPr>
        <p:txBody>
          <a:bodyPr lIns="0" tIns="0" rIns="0" bIns="0" anchor="ctr"/>
          <a:lstStyle/>
          <a:p>
            <a:pPr algn="ctr" eaLnBrk="1"/>
            <a:endParaRPr lang="en-US" sz="1765">
              <a:solidFill>
                <a:srgbClr val="F6F6F6"/>
              </a:solidFill>
              <a:latin typeface="Gill Sans" charset="0"/>
              <a:cs typeface="Gill Sans" charset="0"/>
              <a:sym typeface="Gill Sans" charset="0"/>
            </a:endParaRPr>
          </a:p>
        </p:txBody>
      </p:sp>
      <p:sp>
        <p:nvSpPr>
          <p:cNvPr id="9" name="Rectangle 3"/>
          <p:cNvSpPr/>
          <p:nvPr/>
        </p:nvSpPr>
        <p:spPr bwMode="auto">
          <a:xfrm>
            <a:off x="8731250" y="6444784"/>
            <a:ext cx="411307" cy="413216"/>
          </a:xfrm>
          <a:prstGeom prst="rect">
            <a:avLst/>
          </a:prstGeom>
          <a:solidFill>
            <a:srgbClr val="31B9B5"/>
          </a:solidFill>
          <a:ln>
            <a:noFill/>
          </a:ln>
        </p:spPr>
        <p:txBody>
          <a:bodyPr lIns="0" tIns="0" rIns="0" bIns="0" anchor="ctr"/>
          <a:lstStyle/>
          <a:p>
            <a:pPr algn="ctr" eaLnBrk="1"/>
            <a:endParaRPr lang="en-US" sz="1765">
              <a:solidFill>
                <a:srgbClr val="31B9B5"/>
              </a:solidFill>
              <a:latin typeface="Gill Sans" charset="0"/>
              <a:cs typeface="Gill Sans" charset="0"/>
              <a:sym typeface="Gill Sans" charset="0"/>
            </a:endParaRPr>
          </a:p>
        </p:txBody>
      </p:sp>
      <p:sp>
        <p:nvSpPr>
          <p:cNvPr id="11" name="Rectangle 4"/>
          <p:cNvSpPr/>
          <p:nvPr/>
        </p:nvSpPr>
        <p:spPr bwMode="auto">
          <a:xfrm>
            <a:off x="6025285" y="6547037"/>
            <a:ext cx="2643909" cy="162560"/>
          </a:xfrm>
          <a:prstGeom prst="rect">
            <a:avLst/>
          </a:prstGeom>
          <a:noFill/>
          <a:ln>
            <a:noFill/>
          </a:ln>
        </p:spPr>
        <p:txBody>
          <a:bodyPr lIns="0" tIns="0" rIns="0" bIns="0">
            <a:spAutoFit/>
          </a:bodyPr>
          <a:lstStyle/>
          <a:p>
            <a:pPr algn="r" eaLnBrk="1"/>
            <a:r>
              <a:rPr lang="en-US" sz="1060">
                <a:solidFill>
                  <a:srgbClr val="D7D7D7"/>
                </a:solidFill>
                <a:cs typeface="Arial" panose="020B0604020202020204" pitchFamily="34" charset="0"/>
              </a:rPr>
              <a:t>page</a:t>
            </a:r>
            <a:endParaRPr lang="en-US" sz="1765">
              <a:solidFill>
                <a:srgbClr val="000000"/>
              </a:solidFill>
              <a:cs typeface="Arial" panose="020B0604020202020204" pitchFamily="34" charset="0"/>
            </a:endParaRPr>
          </a:p>
        </p:txBody>
      </p:sp>
      <p:sp>
        <p:nvSpPr>
          <p:cNvPr id="12" name="Line 6"/>
          <p:cNvSpPr>
            <a:spLocks noChangeShapeType="1"/>
          </p:cNvSpPr>
          <p:nvPr/>
        </p:nvSpPr>
        <p:spPr bwMode="auto">
          <a:xfrm>
            <a:off x="411307" y="752195"/>
            <a:ext cx="8324273" cy="0"/>
          </a:xfrm>
          <a:prstGeom prst="line">
            <a:avLst/>
          </a:prstGeom>
          <a:noFill/>
          <a:ln w="15875" cap="rnd">
            <a:solidFill>
              <a:srgbClr val="31B9B5"/>
            </a:solidFill>
            <a:prstDash val="sysDot"/>
            <a:round/>
          </a:ln>
        </p:spPr>
        <p:txBody>
          <a:bodyPr lIns="0" tIns="0" rIns="0" bIns="0"/>
          <a:lstStyle/>
          <a:p>
            <a:endParaRPr lang="en-US" sz="1590"/>
          </a:p>
        </p:txBody>
      </p:sp>
      <p:sp>
        <p:nvSpPr>
          <p:cNvPr id="2" name="Title 1"/>
          <p:cNvSpPr>
            <a:spLocks noGrp="1"/>
          </p:cNvSpPr>
          <p:nvPr>
            <p:ph type="title"/>
          </p:nvPr>
        </p:nvSpPr>
        <p:spPr>
          <a:xfrm>
            <a:off x="389055" y="198438"/>
            <a:ext cx="6172200" cy="792162"/>
          </a:xfrm>
          <a:prstGeom prst="rect">
            <a:avLst/>
          </a:prstGeom>
        </p:spPr>
        <p:txBody>
          <a:bodyPr lIns="101882" tIns="50941" rIns="101882" bIns="50941"/>
          <a:lstStyle>
            <a:lvl1pPr>
              <a:defRPr sz="2380" baseline="0">
                <a:solidFill>
                  <a:schemeClr val="accent1"/>
                </a:solidFill>
                <a:latin typeface="Trebuchet MS" panose="020B0603020202020204" charset="0"/>
                <a:ea typeface="Trebuchet MS" panose="020B0603020202020204" charset="0"/>
                <a:cs typeface="Trebuchet MS" panose="020B0603020202020204" charse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381000" y="1295400"/>
            <a:ext cx="6934200" cy="609600"/>
          </a:xfrm>
          <a:prstGeom prst="rect">
            <a:avLst/>
          </a:prstGeom>
        </p:spPr>
        <p:txBody>
          <a:bodyPr vert="horz" lIns="101882" tIns="50941" rIns="101882" bIns="50941"/>
          <a:lstStyle>
            <a:lvl1pPr marL="0" indent="0">
              <a:buNone/>
              <a:defRPr sz="2380">
                <a:solidFill>
                  <a:srgbClr val="2CADA6"/>
                </a:solidFill>
                <a:latin typeface="Trebuchet MS" panose="020B0603020202020204"/>
                <a:cs typeface="Trebuchet MS" panose="020B0603020202020204"/>
              </a:defRPr>
            </a:lvl1pPr>
            <a:lvl2pPr>
              <a:defRPr>
                <a:latin typeface="Trebuchet MS" panose="020B0603020202020204"/>
                <a:cs typeface="Trebuchet MS" panose="020B0603020202020204"/>
              </a:defRPr>
            </a:lvl2pPr>
            <a:lvl3pPr>
              <a:defRPr>
                <a:latin typeface="Trebuchet MS" panose="020B0603020202020204"/>
                <a:cs typeface="Trebuchet MS" panose="020B0603020202020204"/>
              </a:defRPr>
            </a:lvl3pPr>
            <a:lvl4pPr>
              <a:defRPr>
                <a:latin typeface="Trebuchet MS" panose="020B0603020202020204"/>
                <a:cs typeface="Trebuchet MS" panose="020B0603020202020204"/>
              </a:defRPr>
            </a:lvl4pPr>
            <a:lvl5pPr>
              <a:defRPr>
                <a:latin typeface="Trebuchet MS" panose="020B0603020202020204"/>
                <a:cs typeface="Trebuchet MS" panose="020B0603020202020204"/>
              </a:defRPr>
            </a:lvl5pPr>
          </a:lstStyle>
          <a:p>
            <a:pPr lvl="0"/>
            <a:r>
              <a:rPr lang="en-US" smtClean="0"/>
              <a:t>Click to edit Master text styles</a:t>
            </a:r>
          </a:p>
        </p:txBody>
      </p:sp>
      <p:sp>
        <p:nvSpPr>
          <p:cNvPr id="10" name="Text Placeholder 5"/>
          <p:cNvSpPr>
            <a:spLocks noGrp="1"/>
          </p:cNvSpPr>
          <p:nvPr>
            <p:ph type="body" sz="quarter" idx="13"/>
          </p:nvPr>
        </p:nvSpPr>
        <p:spPr>
          <a:xfrm>
            <a:off x="381000" y="2133600"/>
            <a:ext cx="6934200" cy="609600"/>
          </a:xfrm>
          <a:prstGeom prst="rect">
            <a:avLst/>
          </a:prstGeom>
        </p:spPr>
        <p:txBody>
          <a:bodyPr vert="horz" lIns="101882" tIns="50941" rIns="101882" bIns="50941"/>
          <a:lstStyle>
            <a:lvl1pPr marL="0" indent="0">
              <a:buNone/>
              <a:defRPr sz="1235">
                <a:solidFill>
                  <a:srgbClr val="515151"/>
                </a:solidFill>
                <a:latin typeface="Trebuchet MS" panose="020B0603020202020204"/>
                <a:cs typeface="Trebuchet MS" panose="020B0603020202020204"/>
              </a:defRPr>
            </a:lvl1pPr>
            <a:lvl2pPr>
              <a:defRPr>
                <a:latin typeface="Trebuchet MS" panose="020B0603020202020204"/>
                <a:cs typeface="Trebuchet MS" panose="020B0603020202020204"/>
              </a:defRPr>
            </a:lvl2pPr>
            <a:lvl3pPr>
              <a:defRPr>
                <a:latin typeface="Trebuchet MS" panose="020B0603020202020204"/>
                <a:cs typeface="Trebuchet MS" panose="020B0603020202020204"/>
              </a:defRPr>
            </a:lvl3pPr>
            <a:lvl4pPr>
              <a:defRPr>
                <a:latin typeface="Trebuchet MS" panose="020B0603020202020204"/>
                <a:cs typeface="Trebuchet MS" panose="020B0603020202020204"/>
              </a:defRPr>
            </a:lvl4pPr>
            <a:lvl5pPr>
              <a:defRPr>
                <a:latin typeface="Trebuchet MS" panose="020B0603020202020204"/>
                <a:cs typeface="Trebuchet MS" panose="020B0603020202020204"/>
              </a:defRPr>
            </a:lvl5pPr>
          </a:lstStyle>
          <a:p>
            <a:pPr lvl="0"/>
            <a:r>
              <a:rPr lang="en-US" smtClean="0"/>
              <a:t>Click to edit Master text styles</a:t>
            </a:r>
          </a:p>
        </p:txBody>
      </p:sp>
      <p:sp>
        <p:nvSpPr>
          <p:cNvPr id="13" name="Text Placeholder 5"/>
          <p:cNvSpPr>
            <a:spLocks noGrp="1"/>
          </p:cNvSpPr>
          <p:nvPr>
            <p:ph type="body" sz="quarter" idx="14"/>
          </p:nvPr>
        </p:nvSpPr>
        <p:spPr>
          <a:xfrm>
            <a:off x="228600" y="6513896"/>
            <a:ext cx="6934200" cy="344104"/>
          </a:xfrm>
          <a:prstGeom prst="rect">
            <a:avLst/>
          </a:prstGeom>
        </p:spPr>
        <p:txBody>
          <a:bodyPr vert="horz" lIns="101882" tIns="50941" rIns="101882" bIns="50941"/>
          <a:lstStyle>
            <a:lvl1pPr marL="0" indent="0">
              <a:buNone/>
              <a:defRPr sz="1060">
                <a:solidFill>
                  <a:srgbClr val="2BA8A1"/>
                </a:solidFill>
                <a:latin typeface="Trebuchet MS" panose="020B0603020202020204"/>
                <a:cs typeface="Trebuchet MS" panose="020B0603020202020204"/>
              </a:defRPr>
            </a:lvl1pPr>
            <a:lvl2pPr>
              <a:defRPr>
                <a:latin typeface="Trebuchet MS" panose="020B0603020202020204"/>
                <a:cs typeface="Trebuchet MS" panose="020B0603020202020204"/>
              </a:defRPr>
            </a:lvl2pPr>
            <a:lvl3pPr>
              <a:defRPr>
                <a:latin typeface="Trebuchet MS" panose="020B0603020202020204"/>
                <a:cs typeface="Trebuchet MS" panose="020B0603020202020204"/>
              </a:defRPr>
            </a:lvl3pPr>
            <a:lvl4pPr>
              <a:defRPr>
                <a:latin typeface="Trebuchet MS" panose="020B0603020202020204"/>
                <a:cs typeface="Trebuchet MS" panose="020B0603020202020204"/>
              </a:defRPr>
            </a:lvl4pPr>
            <a:lvl5pPr>
              <a:defRPr>
                <a:latin typeface="Trebuchet MS" panose="020B0603020202020204"/>
                <a:cs typeface="Trebuchet MS" panose="020B0603020202020204"/>
              </a:defRPr>
            </a:lvl5pPr>
          </a:lstStyle>
          <a:p>
            <a:pPr lvl="0"/>
            <a:r>
              <a:rPr lang="en-US" smtClean="0"/>
              <a:t>Click to edit Master text styles</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p:spPr>
        <p:txBody>
          <a:bodyPr/>
          <a:lstStyle/>
          <a:p>
            <a:fld id="{FDE934FF-F4E1-47C5-9CA5-30A81DDE2BE4}" type="datetimeFigureOut">
              <a:rPr lang="en-US" smtClean="0"/>
              <a:t>3/1/2019</a:t>
            </a:fld>
            <a:endParaRPr lang="en-US"/>
          </a:p>
        </p:txBody>
      </p:sp>
      <p:sp>
        <p:nvSpPr>
          <p:cNvPr id="4" name="Footer Placeholder 3"/>
          <p:cNvSpPr>
            <a:spLocks noGrp="1"/>
          </p:cNvSpPr>
          <p:nvPr>
            <p:ph type="ftr" sz="quarter" idx="11"/>
          </p:nvPr>
        </p:nvSpPr>
        <p:spPr>
          <a:xfrm>
            <a:off x="4038600" y="6356350"/>
            <a:ext cx="4114800" cy="365125"/>
          </a:xfrm>
        </p:spPr>
        <p:txBody>
          <a:bodyPr/>
          <a:lstStyle/>
          <a:p>
            <a:endParaRPr lang="en-US"/>
          </a:p>
        </p:txBody>
      </p:sp>
      <p:sp>
        <p:nvSpPr>
          <p:cNvPr id="5" name="Slide Number Placeholder 4"/>
          <p:cNvSpPr>
            <a:spLocks noGrp="1"/>
          </p:cNvSpPr>
          <p:nvPr>
            <p:ph type="sldNum" sz="quarter" idx="12"/>
          </p:nvPr>
        </p:nvSpPr>
        <p:spPr>
          <a:xfrm>
            <a:off x="8610600" y="6356350"/>
            <a:ext cx="2743200" cy="365125"/>
          </a:xfrm>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p:nvPr/>
        </p:nvSpPr>
        <p:spPr bwMode="auto">
          <a:xfrm>
            <a:off x="7386205" y="438431"/>
            <a:ext cx="1247140" cy="135255"/>
          </a:xfrm>
          <a:prstGeom prst="rect">
            <a:avLst/>
          </a:prstGeom>
          <a:noFill/>
          <a:ln>
            <a:noFill/>
          </a:ln>
        </p:spPr>
        <p:txBody>
          <a:bodyPr wrap="none" lIns="0" tIns="0" rIns="0" bIns="0">
            <a:spAutoFit/>
          </a:bodyPr>
          <a:lstStyle/>
          <a:p>
            <a:pPr eaLnBrk="1"/>
            <a:r>
              <a:rPr lang="en-US" sz="880" dirty="0">
                <a:solidFill>
                  <a:srgbClr val="DDD9C3"/>
                </a:solidFill>
                <a:latin typeface="Trebuchet MS" panose="020B0603020202020204" charset="0"/>
                <a:cs typeface="Trebuchet MS" panose="020B0603020202020204" charset="0"/>
                <a:sym typeface="Trebuchet MS" panose="020B0603020202020204" charset="0"/>
              </a:rPr>
              <a:t>Designed by New Haircut</a:t>
            </a:r>
            <a:endParaRPr lang="en-US" sz="1765" dirty="0">
              <a:solidFill>
                <a:srgbClr val="000000"/>
              </a:solidFill>
              <a:cs typeface="Arial" panose="020B0604020202020204" pitchFamily="34" charset="0"/>
            </a:endParaRPr>
          </a:p>
        </p:txBody>
      </p:sp>
      <p:sp>
        <p:nvSpPr>
          <p:cNvPr id="3075" name="Rectangle 2"/>
          <p:cNvSpPr/>
          <p:nvPr/>
        </p:nvSpPr>
        <p:spPr bwMode="auto">
          <a:xfrm>
            <a:off x="0" y="6444784"/>
            <a:ext cx="9144000" cy="413216"/>
          </a:xfrm>
          <a:prstGeom prst="rect">
            <a:avLst/>
          </a:prstGeom>
          <a:solidFill>
            <a:srgbClr val="F6F6F6"/>
          </a:solidFill>
          <a:ln>
            <a:noFill/>
          </a:ln>
        </p:spPr>
        <p:txBody>
          <a:bodyPr lIns="0" tIns="0" rIns="0" bIns="0" anchor="ctr"/>
          <a:lstStyle/>
          <a:p>
            <a:pPr algn="ctr" eaLnBrk="1"/>
            <a:endParaRPr lang="en-US" sz="1765">
              <a:solidFill>
                <a:srgbClr val="F6F6F6"/>
              </a:solidFill>
              <a:latin typeface="Gill Sans" charset="0"/>
              <a:cs typeface="Gill Sans" charset="0"/>
              <a:sym typeface="Gill Sans" charset="0"/>
            </a:endParaRPr>
          </a:p>
        </p:txBody>
      </p:sp>
      <p:sp>
        <p:nvSpPr>
          <p:cNvPr id="3076" name="Rectangle 3"/>
          <p:cNvSpPr/>
          <p:nvPr/>
        </p:nvSpPr>
        <p:spPr bwMode="auto">
          <a:xfrm>
            <a:off x="8731250" y="6444784"/>
            <a:ext cx="411307" cy="413216"/>
          </a:xfrm>
          <a:prstGeom prst="rect">
            <a:avLst/>
          </a:prstGeom>
          <a:solidFill>
            <a:srgbClr val="31B9B5"/>
          </a:solidFill>
          <a:ln>
            <a:noFill/>
          </a:ln>
        </p:spPr>
        <p:txBody>
          <a:bodyPr lIns="0" tIns="0" rIns="0" bIns="0" anchor="ctr"/>
          <a:lstStyle/>
          <a:p>
            <a:pPr algn="ctr" eaLnBrk="1"/>
            <a:endParaRPr lang="en-US" sz="1765">
              <a:solidFill>
                <a:srgbClr val="31B9B5"/>
              </a:solidFill>
              <a:latin typeface="Gill Sans" charset="0"/>
              <a:cs typeface="Gill Sans" charset="0"/>
              <a:sym typeface="Gill Sans" charset="0"/>
            </a:endParaRPr>
          </a:p>
        </p:txBody>
      </p:sp>
      <p:sp>
        <p:nvSpPr>
          <p:cNvPr id="3077" name="Rectangle 4"/>
          <p:cNvSpPr/>
          <p:nvPr/>
        </p:nvSpPr>
        <p:spPr bwMode="auto">
          <a:xfrm>
            <a:off x="6025285" y="6547037"/>
            <a:ext cx="2643909" cy="162560"/>
          </a:xfrm>
          <a:prstGeom prst="rect">
            <a:avLst/>
          </a:prstGeom>
          <a:noFill/>
          <a:ln>
            <a:noFill/>
          </a:ln>
        </p:spPr>
        <p:txBody>
          <a:bodyPr lIns="0" tIns="0" rIns="0" bIns="0">
            <a:spAutoFit/>
          </a:bodyPr>
          <a:lstStyle/>
          <a:p>
            <a:pPr algn="r" eaLnBrk="1"/>
            <a:r>
              <a:rPr lang="en-US" sz="1060">
                <a:solidFill>
                  <a:srgbClr val="D7D7D7"/>
                </a:solidFill>
                <a:cs typeface="Arial" panose="020B0604020202020204" pitchFamily="34" charset="0"/>
              </a:rPr>
              <a:t>page</a:t>
            </a:r>
            <a:endParaRPr lang="en-US" sz="1765">
              <a:solidFill>
                <a:srgbClr val="000000"/>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448310" rtl="0" eaLnBrk="0" fontAlgn="base" hangingPunct="0">
        <a:spcBef>
          <a:spcPct val="0"/>
        </a:spcBef>
        <a:spcAft>
          <a:spcPct val="0"/>
        </a:spcAft>
        <a:defRPr sz="2470" kern="1200">
          <a:solidFill>
            <a:srgbClr val="31859C"/>
          </a:solidFill>
          <a:latin typeface="+mj-lt"/>
          <a:ea typeface="MS PGothic" panose="020B0600070205080204" charset="-128"/>
          <a:cs typeface="+mj-cs"/>
          <a:sym typeface="Tahoma" panose="020B0604030504040204" charset="0"/>
        </a:defRPr>
      </a:lvl1pPr>
      <a:lvl2pPr algn="l" defTabSz="508000" rtl="0" eaLnBrk="0" fontAlgn="base" hangingPunct="0">
        <a:spcBef>
          <a:spcPct val="0"/>
        </a:spcBef>
        <a:spcAft>
          <a:spcPct val="0"/>
        </a:spcAft>
        <a:defRPr sz="2800">
          <a:solidFill>
            <a:srgbClr val="31859C"/>
          </a:solidFill>
          <a:latin typeface="Tahoma" panose="020B0604030504040204" charset="0"/>
          <a:ea typeface="MS PGothic" panose="020B0600070205080204" charset="-128"/>
          <a:cs typeface="Tahoma" panose="020B0604030504040204" charset="0"/>
          <a:sym typeface="Tahoma" panose="020B0604030504040204" charset="0"/>
        </a:defRPr>
      </a:lvl2pPr>
      <a:lvl3pPr algn="l" defTabSz="508000" rtl="0" eaLnBrk="0" fontAlgn="base" hangingPunct="0">
        <a:spcBef>
          <a:spcPct val="0"/>
        </a:spcBef>
        <a:spcAft>
          <a:spcPct val="0"/>
        </a:spcAft>
        <a:defRPr sz="2800">
          <a:solidFill>
            <a:srgbClr val="31859C"/>
          </a:solidFill>
          <a:latin typeface="Tahoma" panose="020B0604030504040204" charset="0"/>
          <a:ea typeface="MS PGothic" panose="020B0600070205080204" charset="-128"/>
          <a:cs typeface="Tahoma" panose="020B0604030504040204" charset="0"/>
          <a:sym typeface="Tahoma" panose="020B0604030504040204" charset="0"/>
        </a:defRPr>
      </a:lvl3pPr>
      <a:lvl4pPr algn="l" defTabSz="508000" rtl="0" eaLnBrk="0" fontAlgn="base" hangingPunct="0">
        <a:spcBef>
          <a:spcPct val="0"/>
        </a:spcBef>
        <a:spcAft>
          <a:spcPct val="0"/>
        </a:spcAft>
        <a:defRPr sz="2800">
          <a:solidFill>
            <a:srgbClr val="31859C"/>
          </a:solidFill>
          <a:latin typeface="Tahoma" panose="020B0604030504040204" charset="0"/>
          <a:ea typeface="MS PGothic" panose="020B0600070205080204" charset="-128"/>
          <a:cs typeface="Tahoma" panose="020B0604030504040204" charset="0"/>
          <a:sym typeface="Tahoma" panose="020B0604030504040204" charset="0"/>
        </a:defRPr>
      </a:lvl4pPr>
      <a:lvl5pPr algn="l" defTabSz="508000" rtl="0" eaLnBrk="0" fontAlgn="base" hangingPunct="0">
        <a:spcBef>
          <a:spcPct val="0"/>
        </a:spcBef>
        <a:spcAft>
          <a:spcPct val="0"/>
        </a:spcAft>
        <a:defRPr sz="2800">
          <a:solidFill>
            <a:srgbClr val="31859C"/>
          </a:solidFill>
          <a:latin typeface="Tahoma" panose="020B0604030504040204" charset="0"/>
          <a:ea typeface="MS PGothic" panose="020B0600070205080204" charset="-128"/>
          <a:cs typeface="Tahoma" panose="020B0604030504040204" charset="0"/>
          <a:sym typeface="Tahoma" panose="020B0604030504040204" charset="0"/>
        </a:defRPr>
      </a:lvl5pPr>
      <a:lvl6pPr marL="509270" algn="l" defTabSz="509270" rtl="0" fontAlgn="base" hangingPunct="0">
        <a:spcBef>
          <a:spcPct val="0"/>
        </a:spcBef>
        <a:spcAft>
          <a:spcPct val="0"/>
        </a:spcAft>
        <a:defRPr sz="2800">
          <a:solidFill>
            <a:srgbClr val="31859C"/>
          </a:solidFill>
          <a:latin typeface="Tahoma" panose="020B0604030504040204" charset="0"/>
          <a:ea typeface="Tahoma" panose="020B0604030504040204" charset="0"/>
          <a:cs typeface="Tahoma" panose="020B0604030504040204" charset="0"/>
          <a:sym typeface="Tahoma" panose="020B0604030504040204" charset="0"/>
        </a:defRPr>
      </a:lvl6pPr>
      <a:lvl7pPr marL="1018540" algn="l" defTabSz="509270" rtl="0" fontAlgn="base" hangingPunct="0">
        <a:spcBef>
          <a:spcPct val="0"/>
        </a:spcBef>
        <a:spcAft>
          <a:spcPct val="0"/>
        </a:spcAft>
        <a:defRPr sz="2800">
          <a:solidFill>
            <a:srgbClr val="31859C"/>
          </a:solidFill>
          <a:latin typeface="Tahoma" panose="020B0604030504040204" charset="0"/>
          <a:ea typeface="Tahoma" panose="020B0604030504040204" charset="0"/>
          <a:cs typeface="Tahoma" panose="020B0604030504040204" charset="0"/>
          <a:sym typeface="Tahoma" panose="020B0604030504040204" charset="0"/>
        </a:defRPr>
      </a:lvl7pPr>
      <a:lvl8pPr marL="1528445" algn="l" defTabSz="509270" rtl="0" fontAlgn="base" hangingPunct="0">
        <a:spcBef>
          <a:spcPct val="0"/>
        </a:spcBef>
        <a:spcAft>
          <a:spcPct val="0"/>
        </a:spcAft>
        <a:defRPr sz="2800">
          <a:solidFill>
            <a:srgbClr val="31859C"/>
          </a:solidFill>
          <a:latin typeface="Tahoma" panose="020B0604030504040204" charset="0"/>
          <a:ea typeface="Tahoma" panose="020B0604030504040204" charset="0"/>
          <a:cs typeface="Tahoma" panose="020B0604030504040204" charset="0"/>
          <a:sym typeface="Tahoma" panose="020B0604030504040204" charset="0"/>
        </a:defRPr>
      </a:lvl8pPr>
      <a:lvl9pPr marL="2037715" algn="l" defTabSz="509270" rtl="0" fontAlgn="base" hangingPunct="0">
        <a:spcBef>
          <a:spcPct val="0"/>
        </a:spcBef>
        <a:spcAft>
          <a:spcPct val="0"/>
        </a:spcAft>
        <a:defRPr sz="2800">
          <a:solidFill>
            <a:srgbClr val="31859C"/>
          </a:solidFill>
          <a:latin typeface="Tahoma" panose="020B0604030504040204" charset="0"/>
          <a:ea typeface="Tahoma" panose="020B0604030504040204" charset="0"/>
          <a:cs typeface="Tahoma" panose="020B0604030504040204" charset="0"/>
          <a:sym typeface="Tahoma" panose="020B0604030504040204" charset="0"/>
        </a:defRPr>
      </a:lvl9pPr>
    </p:titleStyle>
    <p:bodyStyle>
      <a:lvl1pPr marL="335915" indent="-335915" algn="l" defTabSz="448310" rtl="0" eaLnBrk="0" fontAlgn="base" hangingPunct="0">
        <a:spcBef>
          <a:spcPct val="137000"/>
        </a:spcBef>
        <a:spcAft>
          <a:spcPct val="0"/>
        </a:spcAft>
        <a:buSzPct val="100000"/>
        <a:buFont typeface="Arial" panose="020B0604020202020204" pitchFamily="34" charset="0"/>
        <a:buChar char="•"/>
        <a:defRPr sz="3175" kern="1200">
          <a:solidFill>
            <a:srgbClr val="000000"/>
          </a:solidFill>
          <a:latin typeface="+mn-lt"/>
          <a:ea typeface="MS PGothic" panose="020B0600070205080204" charset="-128"/>
          <a:cs typeface="+mn-cs"/>
          <a:sym typeface="Calibri" panose="020F0502020204030204" charset="0"/>
        </a:defRPr>
      </a:lvl1pPr>
      <a:lvl2pPr marL="768985" indent="-319405" algn="l" defTabSz="448310" rtl="0" eaLnBrk="0" fontAlgn="base" hangingPunct="0">
        <a:spcBef>
          <a:spcPct val="137000"/>
        </a:spcBef>
        <a:spcAft>
          <a:spcPct val="0"/>
        </a:spcAft>
        <a:buSzPct val="100000"/>
        <a:buFont typeface="Arial" panose="020B0604020202020204" pitchFamily="34" charset="0"/>
        <a:buChar char="–"/>
        <a:defRPr sz="3175" kern="1200">
          <a:solidFill>
            <a:srgbClr val="000000"/>
          </a:solidFill>
          <a:latin typeface="+mn-lt"/>
          <a:ea typeface="+mn-ea"/>
          <a:cs typeface="+mn-cs"/>
          <a:sym typeface="Calibri" panose="020F0502020204030204" charset="0"/>
        </a:defRPr>
      </a:lvl2pPr>
      <a:lvl3pPr marL="1197610" indent="-298450" algn="l" defTabSz="448310" rtl="0" eaLnBrk="0" fontAlgn="base" hangingPunct="0">
        <a:spcBef>
          <a:spcPct val="137000"/>
        </a:spcBef>
        <a:spcAft>
          <a:spcPct val="0"/>
        </a:spcAft>
        <a:buSzPct val="100000"/>
        <a:buFont typeface="Arial" panose="020B0604020202020204" pitchFamily="34" charset="0"/>
        <a:buChar char="•"/>
        <a:defRPr sz="3175" kern="1200">
          <a:solidFill>
            <a:srgbClr val="000000"/>
          </a:solidFill>
          <a:latin typeface="+mn-lt"/>
          <a:ea typeface="+mn-ea"/>
          <a:cs typeface="+mn-cs"/>
          <a:sym typeface="Calibri" panose="020F0502020204030204" charset="0"/>
        </a:defRPr>
      </a:lvl3pPr>
      <a:lvl4pPr marL="1706245" indent="-358775" algn="l" defTabSz="448310" rtl="0" eaLnBrk="0" fontAlgn="base" hangingPunct="0">
        <a:spcBef>
          <a:spcPct val="137000"/>
        </a:spcBef>
        <a:spcAft>
          <a:spcPct val="0"/>
        </a:spcAft>
        <a:buSzPct val="100000"/>
        <a:buFont typeface="Arial" panose="020B0604020202020204" pitchFamily="34" charset="0"/>
        <a:buChar char="–"/>
        <a:defRPr sz="3175" kern="1200">
          <a:solidFill>
            <a:srgbClr val="000000"/>
          </a:solidFill>
          <a:latin typeface="+mn-lt"/>
          <a:ea typeface="+mn-ea"/>
          <a:cs typeface="+mn-cs"/>
          <a:sym typeface="Calibri" panose="020F0502020204030204" charset="0"/>
        </a:defRPr>
      </a:lvl4pPr>
      <a:lvl5pPr marL="2155825" indent="-358775" algn="l" defTabSz="448310" rtl="0" eaLnBrk="0" fontAlgn="base" hangingPunct="0">
        <a:spcBef>
          <a:spcPct val="137000"/>
        </a:spcBef>
        <a:spcAft>
          <a:spcPct val="0"/>
        </a:spcAft>
        <a:buSzPct val="100000"/>
        <a:buFont typeface="Arial" panose="020B0604020202020204" pitchFamily="34" charset="0"/>
        <a:buChar char="»"/>
        <a:defRPr sz="3175" kern="1200">
          <a:solidFill>
            <a:srgbClr val="000000"/>
          </a:solidFill>
          <a:latin typeface="+mn-lt"/>
          <a:ea typeface="+mn-ea"/>
          <a:cs typeface="+mn-cs"/>
          <a:sym typeface="Calibri" panose="020F0502020204030204" charset="0"/>
        </a:defRPr>
      </a:lvl5pPr>
      <a:lvl6pPr marL="2472055" indent="-224790" algn="l" defTabSz="898525" rtl="0" eaLnBrk="1" latinLnBrk="0" hangingPunct="1">
        <a:lnSpc>
          <a:spcPct val="90000"/>
        </a:lnSpc>
        <a:spcBef>
          <a:spcPts val="490"/>
        </a:spcBef>
        <a:buFont typeface="Arial" panose="020B0604020202020204"/>
        <a:buChar char="•"/>
        <a:defRPr sz="1765" kern="1200">
          <a:solidFill>
            <a:schemeClr val="tx1"/>
          </a:solidFill>
          <a:latin typeface="+mn-lt"/>
          <a:ea typeface="+mn-ea"/>
          <a:cs typeface="+mn-cs"/>
        </a:defRPr>
      </a:lvl6pPr>
      <a:lvl7pPr marL="2921635" indent="-224790" algn="l" defTabSz="898525" rtl="0" eaLnBrk="1" latinLnBrk="0" hangingPunct="1">
        <a:lnSpc>
          <a:spcPct val="90000"/>
        </a:lnSpc>
        <a:spcBef>
          <a:spcPts val="490"/>
        </a:spcBef>
        <a:buFont typeface="Arial" panose="020B0604020202020204"/>
        <a:buChar char="•"/>
        <a:defRPr sz="1765" kern="1200">
          <a:solidFill>
            <a:schemeClr val="tx1"/>
          </a:solidFill>
          <a:latin typeface="+mn-lt"/>
          <a:ea typeface="+mn-ea"/>
          <a:cs typeface="+mn-cs"/>
        </a:defRPr>
      </a:lvl7pPr>
      <a:lvl8pPr marL="3371215" indent="-224790" algn="l" defTabSz="898525" rtl="0" eaLnBrk="1" latinLnBrk="0" hangingPunct="1">
        <a:lnSpc>
          <a:spcPct val="90000"/>
        </a:lnSpc>
        <a:spcBef>
          <a:spcPts val="490"/>
        </a:spcBef>
        <a:buFont typeface="Arial" panose="020B0604020202020204"/>
        <a:buChar char="•"/>
        <a:defRPr sz="1765" kern="1200">
          <a:solidFill>
            <a:schemeClr val="tx1"/>
          </a:solidFill>
          <a:latin typeface="+mn-lt"/>
          <a:ea typeface="+mn-ea"/>
          <a:cs typeface="+mn-cs"/>
        </a:defRPr>
      </a:lvl8pPr>
      <a:lvl9pPr marL="3820795" indent="-224790" algn="l" defTabSz="898525" rtl="0" eaLnBrk="1" latinLnBrk="0" hangingPunct="1">
        <a:lnSpc>
          <a:spcPct val="90000"/>
        </a:lnSpc>
        <a:spcBef>
          <a:spcPts val="490"/>
        </a:spcBef>
        <a:buFont typeface="Arial" panose="020B0604020202020204"/>
        <a:buChar char="•"/>
        <a:defRPr sz="1765" kern="1200">
          <a:solidFill>
            <a:schemeClr val="tx1"/>
          </a:solidFill>
          <a:latin typeface="+mn-lt"/>
          <a:ea typeface="+mn-ea"/>
          <a:cs typeface="+mn-cs"/>
        </a:defRPr>
      </a:lvl9pPr>
    </p:bodyStyle>
    <p:otherStyle>
      <a:defPPr>
        <a:defRPr lang="en-US"/>
      </a:defPPr>
      <a:lvl1pPr marL="0" algn="l" defTabSz="898525" rtl="0" eaLnBrk="1" latinLnBrk="0" hangingPunct="1">
        <a:defRPr sz="1765" kern="1200">
          <a:solidFill>
            <a:schemeClr val="tx1"/>
          </a:solidFill>
          <a:latin typeface="+mn-lt"/>
          <a:ea typeface="+mn-ea"/>
          <a:cs typeface="+mn-cs"/>
        </a:defRPr>
      </a:lvl1pPr>
      <a:lvl2pPr marL="449580" algn="l" defTabSz="898525" rtl="0" eaLnBrk="1" latinLnBrk="0" hangingPunct="1">
        <a:defRPr sz="1765" kern="1200">
          <a:solidFill>
            <a:schemeClr val="tx1"/>
          </a:solidFill>
          <a:latin typeface="+mn-lt"/>
          <a:ea typeface="+mn-ea"/>
          <a:cs typeface="+mn-cs"/>
        </a:defRPr>
      </a:lvl2pPr>
      <a:lvl3pPr marL="898525" algn="l" defTabSz="898525" rtl="0" eaLnBrk="1" latinLnBrk="0" hangingPunct="1">
        <a:defRPr sz="1765" kern="1200">
          <a:solidFill>
            <a:schemeClr val="tx1"/>
          </a:solidFill>
          <a:latin typeface="+mn-lt"/>
          <a:ea typeface="+mn-ea"/>
          <a:cs typeface="+mn-cs"/>
        </a:defRPr>
      </a:lvl3pPr>
      <a:lvl4pPr marL="1348740" algn="l" defTabSz="898525" rtl="0" eaLnBrk="1" latinLnBrk="0" hangingPunct="1">
        <a:defRPr sz="1765" kern="1200">
          <a:solidFill>
            <a:schemeClr val="tx1"/>
          </a:solidFill>
          <a:latin typeface="+mn-lt"/>
          <a:ea typeface="+mn-ea"/>
          <a:cs typeface="+mn-cs"/>
        </a:defRPr>
      </a:lvl4pPr>
      <a:lvl5pPr marL="1797685" algn="l" defTabSz="898525" rtl="0" eaLnBrk="1" latinLnBrk="0" hangingPunct="1">
        <a:defRPr sz="1765" kern="1200">
          <a:solidFill>
            <a:schemeClr val="tx1"/>
          </a:solidFill>
          <a:latin typeface="+mn-lt"/>
          <a:ea typeface="+mn-ea"/>
          <a:cs typeface="+mn-cs"/>
        </a:defRPr>
      </a:lvl5pPr>
      <a:lvl6pPr marL="2247265" algn="l" defTabSz="898525" rtl="0" eaLnBrk="1" latinLnBrk="0" hangingPunct="1">
        <a:defRPr sz="1765" kern="1200">
          <a:solidFill>
            <a:schemeClr val="tx1"/>
          </a:solidFill>
          <a:latin typeface="+mn-lt"/>
          <a:ea typeface="+mn-ea"/>
          <a:cs typeface="+mn-cs"/>
        </a:defRPr>
      </a:lvl6pPr>
      <a:lvl7pPr marL="2696845" algn="l" defTabSz="898525" rtl="0" eaLnBrk="1" latinLnBrk="0" hangingPunct="1">
        <a:defRPr sz="1765" kern="1200">
          <a:solidFill>
            <a:schemeClr val="tx1"/>
          </a:solidFill>
          <a:latin typeface="+mn-lt"/>
          <a:ea typeface="+mn-ea"/>
          <a:cs typeface="+mn-cs"/>
        </a:defRPr>
      </a:lvl7pPr>
      <a:lvl8pPr marL="3146425" algn="l" defTabSz="898525" rtl="0" eaLnBrk="1" latinLnBrk="0" hangingPunct="1">
        <a:defRPr sz="1765" kern="1200">
          <a:solidFill>
            <a:schemeClr val="tx1"/>
          </a:solidFill>
          <a:latin typeface="+mn-lt"/>
          <a:ea typeface="+mn-ea"/>
          <a:cs typeface="+mn-cs"/>
        </a:defRPr>
      </a:lvl8pPr>
      <a:lvl9pPr marL="3596005" algn="l" defTabSz="898525"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30" y="5746750"/>
            <a:ext cx="7733030" cy="1247140"/>
          </a:xfrm>
        </p:spPr>
        <p:txBody>
          <a:bodyPr/>
          <a:lstStyle/>
          <a:p>
            <a:pPr algn="ctr"/>
            <a:r>
              <a:rPr lang="en-IN" sz="4400">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rPr>
              <a:t>Digital Marketing Offerings</a:t>
            </a:r>
          </a:p>
        </p:txBody>
      </p:sp>
      <p:sp>
        <p:nvSpPr>
          <p:cNvPr id="7171" name="AutoShape 5"/>
          <p:cNvSpPr/>
          <p:nvPr/>
        </p:nvSpPr>
        <p:spPr bwMode="auto">
          <a:xfrm>
            <a:off x="2798763" y="1054100"/>
            <a:ext cx="3795712" cy="3910013"/>
          </a:xfrm>
          <a:custGeom>
            <a:avLst/>
            <a:gdLst>
              <a:gd name="T0" fmla="*/ 366042502 w 19679"/>
              <a:gd name="T1" fmla="*/ 426357720 h 19679"/>
              <a:gd name="T2" fmla="*/ 366042502 w 19679"/>
              <a:gd name="T3" fmla="*/ 426357720 h 19679"/>
              <a:gd name="T4" fmla="*/ 366042502 w 19679"/>
              <a:gd name="T5" fmla="*/ 426357720 h 19679"/>
              <a:gd name="T6" fmla="*/ 366042502 w 19679"/>
              <a:gd name="T7" fmla="*/ 42635772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C7F9ED"/>
            </a:solidFill>
            <a:prstDash val="solid"/>
            <a:round/>
            <a:headEnd type="none" w="med" len="med"/>
            <a:tailEnd type="none" w="med" len="med"/>
          </a:ln>
        </p:spPr>
        <p:txBody>
          <a:bodyPr lIns="0" tIns="0" rIns="0" bIns="0" anchor="ctr"/>
          <a:lstStyle/>
          <a:p>
            <a:endParaRPr lang="en-US"/>
          </a:p>
        </p:txBody>
      </p:sp>
      <p:sp>
        <p:nvSpPr>
          <p:cNvPr id="7174" name="AutoShape 9"/>
          <p:cNvSpPr/>
          <p:nvPr/>
        </p:nvSpPr>
        <p:spPr bwMode="auto">
          <a:xfrm>
            <a:off x="2987993" y="1368425"/>
            <a:ext cx="3494087" cy="3600450"/>
          </a:xfrm>
          <a:custGeom>
            <a:avLst/>
            <a:gdLst>
              <a:gd name="T0" fmla="*/ 310179011 w 19679"/>
              <a:gd name="T1" fmla="*/ 361519101 h 19679"/>
              <a:gd name="T2" fmla="*/ 310179011 w 19679"/>
              <a:gd name="T3" fmla="*/ 361519101 h 19679"/>
              <a:gd name="T4" fmla="*/ 310179011 w 19679"/>
              <a:gd name="T5" fmla="*/ 361519101 h 19679"/>
              <a:gd name="T6" fmla="*/ 310179011 w 19679"/>
              <a:gd name="T7" fmla="*/ 36151910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31B9B5"/>
            </a:solidFill>
            <a:prstDash val="solid"/>
            <a:round/>
            <a:headEnd type="none" w="med" len="med"/>
            <a:tailEnd type="none" w="med" len="med"/>
          </a:ln>
        </p:spPr>
        <p:txBody>
          <a:bodyPr lIns="0" tIns="0" rIns="0" bIns="0" anchor="ctr"/>
          <a:lstStyle/>
          <a:p>
            <a:endParaRPr lang="en-US"/>
          </a:p>
        </p:txBody>
      </p:sp>
      <p:pic>
        <p:nvPicPr>
          <p:cNvPr id="4" name="Picture 3" descr="C:\Users\Muzafar Hussain\Desktop\0.jpg0"/>
          <p:cNvPicPr>
            <a:picLocks noChangeAspect="1"/>
          </p:cNvPicPr>
          <p:nvPr/>
        </p:nvPicPr>
        <p:blipFill>
          <a:blip r:embed="rId2"/>
          <a:srcRect/>
          <a:stretch>
            <a:fillRect/>
          </a:stretch>
        </p:blipFill>
        <p:spPr>
          <a:xfrm>
            <a:off x="3077845" y="2764155"/>
            <a:ext cx="3237230" cy="809625"/>
          </a:xfrm>
          <a:prstGeom prst="rect">
            <a:avLst/>
          </a:prstGeom>
        </p:spPr>
      </p:pic>
      <p:sp>
        <p:nvSpPr>
          <p:cNvPr id="7172" name="Line 7"/>
          <p:cNvSpPr>
            <a:spLocks noChangeShapeType="1"/>
          </p:cNvSpPr>
          <p:nvPr/>
        </p:nvSpPr>
        <p:spPr bwMode="auto">
          <a:xfrm flipV="1">
            <a:off x="517525" y="5815965"/>
            <a:ext cx="8136255" cy="14605"/>
          </a:xfrm>
          <a:prstGeom prst="line">
            <a:avLst/>
          </a:prstGeom>
          <a:noFill/>
          <a:ln w="15875" cap="rnd">
            <a:solidFill>
              <a:srgbClr val="31B9B5"/>
            </a:solidFill>
            <a:prstDash val="sysDot"/>
            <a:round/>
          </a:ln>
        </p:spPr>
        <p:txBody>
          <a:bodyPr lIns="0" tIns="0" rIns="0" bIns="0"/>
          <a:lstStyle/>
          <a:p>
            <a:endParaRPr lang="en-US"/>
          </a:p>
        </p:txBody>
      </p:sp>
      <p:sp>
        <p:nvSpPr>
          <p:cNvPr id="3" name="Rectangle 2"/>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p:nvPr/>
        </p:nvSpPr>
        <p:spPr bwMode="auto">
          <a:xfrm>
            <a:off x="508635" y="425133"/>
            <a:ext cx="1754505" cy="384175"/>
          </a:xfrm>
          <a:prstGeom prst="rect">
            <a:avLst/>
          </a:prstGeom>
          <a:noFill/>
          <a:ln>
            <a:noFill/>
          </a:ln>
        </p:spPr>
        <p:txBody>
          <a:bodyPr wrap="none" lIns="0" tIns="0" rIns="0" bIns="0">
            <a:spAutoFit/>
          </a:bodyPr>
          <a:lstStyle/>
          <a:p>
            <a:pPr eaLnBrk="1"/>
            <a:r>
              <a:rPr lang="en-US" sz="25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Contact Info</a:t>
            </a:r>
          </a:p>
        </p:txBody>
      </p:sp>
      <p:sp>
        <p:nvSpPr>
          <p:cNvPr id="26627" name="AutoShape 4"/>
          <p:cNvSpPr/>
          <p:nvPr/>
        </p:nvSpPr>
        <p:spPr bwMode="auto">
          <a:xfrm>
            <a:off x="823913" y="1592263"/>
            <a:ext cx="3017837" cy="3108325"/>
          </a:xfrm>
          <a:custGeom>
            <a:avLst/>
            <a:gdLst>
              <a:gd name="T0" fmla="*/ 231385701 w 19679"/>
              <a:gd name="T1" fmla="*/ 269445292 h 19679"/>
              <a:gd name="T2" fmla="*/ 231385701 w 19679"/>
              <a:gd name="T3" fmla="*/ 269445292 h 19679"/>
              <a:gd name="T4" fmla="*/ 231385701 w 19679"/>
              <a:gd name="T5" fmla="*/ 269445292 h 19679"/>
              <a:gd name="T6" fmla="*/ 231385701 w 19679"/>
              <a:gd name="T7" fmla="*/ 26944529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A3A3A3"/>
            </a:solidFill>
            <a:prstDash val="solid"/>
            <a:round/>
            <a:headEnd type="none" w="med" len="med"/>
            <a:tailEnd type="none" w="med" len="med"/>
          </a:ln>
        </p:spPr>
        <p:txBody>
          <a:bodyPr lIns="0" tIns="0" rIns="0" bIns="0" anchor="ctr"/>
          <a:lstStyle/>
          <a:p>
            <a:endParaRPr lang="en-US"/>
          </a:p>
        </p:txBody>
      </p:sp>
      <p:sp>
        <p:nvSpPr>
          <p:cNvPr id="26628" name="Rectangle 5"/>
          <p:cNvSpPr/>
          <p:nvPr/>
        </p:nvSpPr>
        <p:spPr bwMode="auto">
          <a:xfrm>
            <a:off x="1298893" y="2783205"/>
            <a:ext cx="2068195" cy="830580"/>
          </a:xfrm>
          <a:prstGeom prst="rect">
            <a:avLst/>
          </a:prstGeom>
          <a:noFill/>
          <a:ln>
            <a:noFill/>
          </a:ln>
        </p:spPr>
        <p:txBody>
          <a:bodyPr wrap="none" lIns="0" tIns="0" rIns="0" bIns="0">
            <a:spAutoFit/>
          </a:bodyPr>
          <a:lstStyle/>
          <a:p>
            <a:pPr algn="ctr" eaLnBrk="1"/>
            <a:r>
              <a:rPr lang="en-IN" altLang="en-US" sz="2700">
                <a:solidFill>
                  <a:srgbClr val="A3A3A3"/>
                </a:solidFill>
                <a:latin typeface="Trebuchet MS" panose="020B0603020202020204" charset="0"/>
                <a:cs typeface="Trebuchet MS" panose="020B0603020202020204" charset="0"/>
                <a:sym typeface="Trebuchet MS" panose="020B0603020202020204" charset="0"/>
              </a:rPr>
              <a:t>Appriffy</a:t>
            </a:r>
          </a:p>
          <a:p>
            <a:pPr algn="ctr" eaLnBrk="1"/>
            <a:r>
              <a:rPr lang="en-IN" altLang="en-US" sz="1600">
                <a:solidFill>
                  <a:srgbClr val="A3A3A3"/>
                </a:solidFill>
                <a:latin typeface="Trebuchet MS" panose="020B0603020202020204" charset="0"/>
                <a:cs typeface="Trebuchet MS" panose="020B0603020202020204" charset="0"/>
                <a:sym typeface="Trebuchet MS" panose="020B0603020202020204" charset="0"/>
              </a:rPr>
              <a:t>Digital IT Hub Pvt.Ltd</a:t>
            </a:r>
            <a:r>
              <a:rPr lang="en-IN" altLang="en-US" sz="2700">
                <a:solidFill>
                  <a:srgbClr val="A3A3A3"/>
                </a:solidFill>
                <a:latin typeface="Trebuchet MS" panose="020B0603020202020204" charset="0"/>
                <a:cs typeface="Trebuchet MS" panose="020B0603020202020204" charset="0"/>
                <a:sym typeface="Trebuchet MS" panose="020B0603020202020204" charset="0"/>
              </a:rPr>
              <a:t> </a:t>
            </a:r>
          </a:p>
        </p:txBody>
      </p:sp>
      <p:sp>
        <p:nvSpPr>
          <p:cNvPr id="26630" name="Rectangle 7"/>
          <p:cNvSpPr/>
          <p:nvPr/>
        </p:nvSpPr>
        <p:spPr bwMode="auto">
          <a:xfrm>
            <a:off x="5481638" y="2185353"/>
            <a:ext cx="3068637" cy="553998"/>
          </a:xfrm>
          <a:prstGeom prst="rect">
            <a:avLst/>
          </a:prstGeom>
          <a:noFill/>
          <a:ln>
            <a:noFill/>
          </a:ln>
        </p:spPr>
        <p:txBody>
          <a:bodyPr lIns="0" tIns="0" rIns="0" bIns="0">
            <a:spAutoFit/>
          </a:bodyPr>
          <a:lstStyle/>
          <a:p>
            <a:r>
              <a:rPr lang="en-US" dirty="0">
                <a:solidFill>
                  <a:srgbClr val="31859C"/>
                </a:solidFill>
                <a:latin typeface="Trebuchet MS" panose="020B0603020202020204" charset="0"/>
                <a:cs typeface="Trebuchet MS" panose="020B0603020202020204" charset="0"/>
                <a:sym typeface="Trebuchet MS" panose="020B0603020202020204" charset="0"/>
              </a:rPr>
              <a:t>https://www.facebook.com/Appriffy/</a:t>
            </a:r>
            <a:endParaRPr lang="en-US" sz="2000" dirty="0">
              <a:solidFill>
                <a:srgbClr val="000000"/>
              </a:solidFill>
              <a:latin typeface="Trebuchet MS" panose="020B0603020202020204" charset="0"/>
              <a:cs typeface="Trebuchet MS" panose="020B0603020202020204" charset="0"/>
              <a:sym typeface="Trebuchet MS" panose="020B0603020202020204" charset="0"/>
            </a:endParaRPr>
          </a:p>
        </p:txBody>
      </p:sp>
      <p:sp>
        <p:nvSpPr>
          <p:cNvPr id="26631" name="Line 8"/>
          <p:cNvSpPr>
            <a:spLocks noChangeShapeType="1"/>
          </p:cNvSpPr>
          <p:nvPr/>
        </p:nvSpPr>
        <p:spPr bwMode="auto">
          <a:xfrm flipV="1">
            <a:off x="452755" y="5770245"/>
            <a:ext cx="8293735" cy="8890"/>
          </a:xfrm>
          <a:prstGeom prst="line">
            <a:avLst/>
          </a:prstGeom>
          <a:noFill/>
          <a:ln w="15875" cap="rnd">
            <a:solidFill>
              <a:srgbClr val="A3A3A3"/>
            </a:solidFill>
            <a:prstDash val="sysDot"/>
            <a:round/>
          </a:ln>
        </p:spPr>
        <p:txBody>
          <a:bodyPr lIns="0" tIns="0" rIns="0" bIns="0"/>
          <a:lstStyle/>
          <a:p>
            <a:endParaRPr lang="en-US"/>
          </a:p>
        </p:txBody>
      </p:sp>
      <p:sp>
        <p:nvSpPr>
          <p:cNvPr id="26632" name="Rectangle 9"/>
          <p:cNvSpPr/>
          <p:nvPr/>
        </p:nvSpPr>
        <p:spPr bwMode="auto">
          <a:xfrm>
            <a:off x="3295968" y="5795645"/>
            <a:ext cx="2611437" cy="692150"/>
          </a:xfrm>
          <a:prstGeom prst="rect">
            <a:avLst/>
          </a:prstGeom>
          <a:noFill/>
          <a:ln>
            <a:noFill/>
          </a:ln>
        </p:spPr>
        <p:txBody>
          <a:bodyPr wrap="none" lIns="0" tIns="0" rIns="0" bIns="0">
            <a:spAutoFit/>
          </a:bodyPr>
          <a:lstStyle/>
          <a:p>
            <a:pPr algn="ctr" eaLnBrk="1"/>
            <a:r>
              <a:rPr lang="en-US" sz="4500">
                <a:solidFill>
                  <a:schemeClr val="tx2"/>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Thank You</a:t>
            </a:r>
          </a:p>
        </p:txBody>
      </p:sp>
      <p:sp>
        <p:nvSpPr>
          <p:cNvPr id="26634" name="Rectangle 11"/>
          <p:cNvSpPr/>
          <p:nvPr/>
        </p:nvSpPr>
        <p:spPr bwMode="auto">
          <a:xfrm>
            <a:off x="5481638" y="4212908"/>
            <a:ext cx="3068637" cy="245745"/>
          </a:xfrm>
          <a:prstGeom prst="rect">
            <a:avLst/>
          </a:prstGeom>
          <a:noFill/>
          <a:ln>
            <a:noFill/>
          </a:ln>
        </p:spPr>
        <p:txBody>
          <a:bodyPr lIns="0" tIns="0" rIns="0" bIns="0">
            <a:spAutoFit/>
          </a:bodyPr>
          <a:lstStyle/>
          <a:p>
            <a:pPr eaLnBrk="1"/>
            <a:r>
              <a:rPr lang="en-US" altLang="en-IN" sz="1600">
                <a:solidFill>
                  <a:srgbClr val="31859C"/>
                </a:solidFill>
                <a:latin typeface="Trebuchet MS" panose="020B0603020202020204" charset="0"/>
                <a:cs typeface="Trebuchet MS" panose="020B0603020202020204" charset="0"/>
                <a:sym typeface="Trebuchet MS" panose="020B0603020202020204" charset="0"/>
              </a:rPr>
              <a:t>rehan</a:t>
            </a:r>
            <a:r>
              <a:rPr lang="en-IN" altLang="en-US" sz="1600">
                <a:solidFill>
                  <a:srgbClr val="31859C"/>
                </a:solidFill>
                <a:latin typeface="Trebuchet MS" panose="020B0603020202020204" charset="0"/>
                <a:cs typeface="Trebuchet MS" panose="020B0603020202020204" charset="0"/>
                <a:sym typeface="Trebuchet MS" panose="020B0603020202020204" charset="0"/>
              </a:rPr>
              <a:t>.</a:t>
            </a:r>
            <a:r>
              <a:rPr lang="en-US" altLang="en-IN" sz="1600">
                <a:solidFill>
                  <a:srgbClr val="31859C"/>
                </a:solidFill>
                <a:latin typeface="Trebuchet MS" panose="020B0603020202020204" charset="0"/>
                <a:cs typeface="Trebuchet MS" panose="020B0603020202020204" charset="0"/>
                <a:sym typeface="Trebuchet MS" panose="020B0603020202020204" charset="0"/>
              </a:rPr>
              <a:t>sheikh</a:t>
            </a:r>
            <a:r>
              <a:rPr lang="en-IN" altLang="en-US" sz="1600">
                <a:solidFill>
                  <a:srgbClr val="31859C"/>
                </a:solidFill>
                <a:latin typeface="Trebuchet MS" panose="020B0603020202020204" charset="0"/>
                <a:cs typeface="Trebuchet MS" panose="020B0603020202020204" charset="0"/>
                <a:sym typeface="Trebuchet MS" panose="020B0603020202020204" charset="0"/>
              </a:rPr>
              <a:t>@appriffy.com</a:t>
            </a:r>
          </a:p>
        </p:txBody>
      </p:sp>
      <p:sp>
        <p:nvSpPr>
          <p:cNvPr id="26635" name="Rectangle 12"/>
          <p:cNvSpPr/>
          <p:nvPr/>
        </p:nvSpPr>
        <p:spPr bwMode="auto">
          <a:xfrm>
            <a:off x="5481638" y="3199130"/>
            <a:ext cx="3068637" cy="492443"/>
          </a:xfrm>
          <a:prstGeom prst="rect">
            <a:avLst/>
          </a:prstGeom>
          <a:noFill/>
          <a:ln>
            <a:noFill/>
          </a:ln>
        </p:spPr>
        <p:txBody>
          <a:bodyPr lIns="0" tIns="0" rIns="0" bIns="0">
            <a:spAutoFit/>
          </a:bodyPr>
          <a:lstStyle/>
          <a:p>
            <a:r>
              <a:rPr lang="en-US" sz="1600" dirty="0">
                <a:solidFill>
                  <a:srgbClr val="31859C"/>
                </a:solidFill>
                <a:latin typeface="Trebuchet MS" panose="020B0603020202020204" charset="0"/>
                <a:cs typeface="Trebuchet MS" panose="020B0603020202020204" charset="0"/>
                <a:sym typeface="Trebuchet MS" panose="020B0603020202020204" charset="0"/>
              </a:rPr>
              <a:t>https://www.linkedin.com/company/appriffy/</a:t>
            </a:r>
            <a:endParaRPr lang="en-US" sz="1600" dirty="0">
              <a:solidFill>
                <a:srgbClr val="31859C"/>
              </a:solidFill>
              <a:latin typeface="Trebuchet MS" panose="020B0603020202020204" charset="0"/>
              <a:cs typeface="Trebuchet MS" panose="020B0603020202020204" charset="0"/>
              <a:sym typeface="Trebuchet MS" panose="020B0603020202020204" charset="0"/>
            </a:endParaRPr>
          </a:p>
        </p:txBody>
      </p:sp>
      <p:sp>
        <p:nvSpPr>
          <p:cNvPr id="26636" name="Rectangle 13"/>
          <p:cNvSpPr/>
          <p:nvPr/>
        </p:nvSpPr>
        <p:spPr bwMode="auto">
          <a:xfrm>
            <a:off x="5481638" y="5011420"/>
            <a:ext cx="3068637" cy="245745"/>
          </a:xfrm>
          <a:prstGeom prst="rect">
            <a:avLst/>
          </a:prstGeom>
          <a:noFill/>
          <a:ln>
            <a:noFill/>
          </a:ln>
        </p:spPr>
        <p:txBody>
          <a:bodyPr lIns="0" tIns="0" rIns="0" bIns="0">
            <a:spAutoFit/>
          </a:bodyPr>
          <a:lstStyle/>
          <a:p>
            <a:pPr eaLnBrk="1"/>
            <a:r>
              <a:rPr lang="en-IN" altLang="en-US" sz="1600" dirty="0">
                <a:solidFill>
                  <a:srgbClr val="3C97AC"/>
                </a:solidFill>
                <a:latin typeface="Trebuchet MS" panose="020B0603020202020204" charset="0"/>
                <a:cs typeface="Trebuchet MS" panose="020B0603020202020204" charset="0"/>
                <a:sym typeface="Trebuchet MS" panose="020B0603020202020204" charset="0"/>
              </a:rPr>
              <a:t>91-9</a:t>
            </a:r>
            <a:r>
              <a:rPr lang="en-US" altLang="en-IN" sz="1600" dirty="0">
                <a:solidFill>
                  <a:srgbClr val="3C97AC"/>
                </a:solidFill>
                <a:latin typeface="Trebuchet MS" panose="020B0603020202020204" charset="0"/>
                <a:cs typeface="Trebuchet MS" panose="020B0603020202020204" charset="0"/>
                <a:sym typeface="Trebuchet MS" panose="020B0603020202020204" charset="0"/>
              </a:rPr>
              <a:t>004686253 / 91-9148769507</a:t>
            </a:r>
          </a:p>
        </p:txBody>
      </p:sp>
      <p:sp>
        <p:nvSpPr>
          <p:cNvPr id="26637" name="AutoShape 14"/>
          <p:cNvSpPr/>
          <p:nvPr/>
        </p:nvSpPr>
        <p:spPr bwMode="auto">
          <a:xfrm>
            <a:off x="4713288" y="4846320"/>
            <a:ext cx="601662" cy="622300"/>
          </a:xfrm>
          <a:custGeom>
            <a:avLst/>
            <a:gdLst>
              <a:gd name="T0" fmla="*/ 9197091 w 19679"/>
              <a:gd name="T1" fmla="*/ 10799825 h 19679"/>
              <a:gd name="T2" fmla="*/ 9197091 w 19679"/>
              <a:gd name="T3" fmla="*/ 10799825 h 19679"/>
              <a:gd name="T4" fmla="*/ 9197091 w 19679"/>
              <a:gd name="T5" fmla="*/ 10799825 h 19679"/>
              <a:gd name="T6" fmla="*/ 9197091 w 19679"/>
              <a:gd name="T7" fmla="*/ 1079982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A3A3A3"/>
            </a:solidFill>
            <a:prstDash val="solid"/>
            <a:round/>
            <a:headEnd type="none" w="med" len="med"/>
            <a:tailEnd type="none" w="med" len="med"/>
          </a:ln>
        </p:spPr>
        <p:txBody>
          <a:bodyPr lIns="0" tIns="0" rIns="0" bIns="0" anchor="ctr"/>
          <a:lstStyle/>
          <a:p>
            <a:endParaRPr lang="en-US"/>
          </a:p>
        </p:txBody>
      </p:sp>
      <p:sp>
        <p:nvSpPr>
          <p:cNvPr id="26638" name="AutoShape 15"/>
          <p:cNvSpPr/>
          <p:nvPr/>
        </p:nvSpPr>
        <p:spPr bwMode="auto">
          <a:xfrm>
            <a:off x="4713288" y="4047808"/>
            <a:ext cx="601662" cy="622300"/>
          </a:xfrm>
          <a:custGeom>
            <a:avLst/>
            <a:gdLst>
              <a:gd name="T0" fmla="*/ 9197091 w 19679"/>
              <a:gd name="T1" fmla="*/ 10799825 h 19679"/>
              <a:gd name="T2" fmla="*/ 9197091 w 19679"/>
              <a:gd name="T3" fmla="*/ 10799825 h 19679"/>
              <a:gd name="T4" fmla="*/ 9197091 w 19679"/>
              <a:gd name="T5" fmla="*/ 10799825 h 19679"/>
              <a:gd name="T6" fmla="*/ 9197091 w 19679"/>
              <a:gd name="T7" fmla="*/ 1079982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A3A3A3"/>
            </a:solidFill>
            <a:prstDash val="solid"/>
            <a:round/>
            <a:headEnd type="none" w="med" len="med"/>
            <a:tailEnd type="none" w="med" len="med"/>
          </a:ln>
        </p:spPr>
        <p:txBody>
          <a:bodyPr lIns="0" tIns="0" rIns="0" bIns="0" anchor="ctr"/>
          <a:lstStyle/>
          <a:p>
            <a:endParaRPr lang="en-US"/>
          </a:p>
        </p:txBody>
      </p:sp>
      <p:sp>
        <p:nvSpPr>
          <p:cNvPr id="26639" name="AutoShape 16"/>
          <p:cNvSpPr/>
          <p:nvPr/>
        </p:nvSpPr>
        <p:spPr bwMode="auto">
          <a:xfrm>
            <a:off x="4713288" y="3175953"/>
            <a:ext cx="601662" cy="620712"/>
          </a:xfrm>
          <a:custGeom>
            <a:avLst/>
            <a:gdLst>
              <a:gd name="T0" fmla="*/ 9197091 w 19679"/>
              <a:gd name="T1" fmla="*/ 10744793 h 19679"/>
              <a:gd name="T2" fmla="*/ 9197091 w 19679"/>
              <a:gd name="T3" fmla="*/ 10744793 h 19679"/>
              <a:gd name="T4" fmla="*/ 9197091 w 19679"/>
              <a:gd name="T5" fmla="*/ 10744793 h 19679"/>
              <a:gd name="T6" fmla="*/ 9197091 w 19679"/>
              <a:gd name="T7" fmla="*/ 1074479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A3A3A3"/>
            </a:solidFill>
            <a:prstDash val="solid"/>
            <a:round/>
            <a:headEnd type="none" w="med" len="med"/>
            <a:tailEnd type="none" w="med" len="med"/>
          </a:ln>
        </p:spPr>
        <p:txBody>
          <a:bodyPr lIns="0" tIns="0" rIns="0" bIns="0" anchor="ctr"/>
          <a:lstStyle/>
          <a:p>
            <a:endParaRPr lang="en-US"/>
          </a:p>
        </p:txBody>
      </p:sp>
      <p:sp>
        <p:nvSpPr>
          <p:cNvPr id="26640" name="AutoShape 17"/>
          <p:cNvSpPr/>
          <p:nvPr/>
        </p:nvSpPr>
        <p:spPr bwMode="auto">
          <a:xfrm>
            <a:off x="4713288" y="2232343"/>
            <a:ext cx="601662" cy="622300"/>
          </a:xfrm>
          <a:custGeom>
            <a:avLst/>
            <a:gdLst>
              <a:gd name="T0" fmla="*/ 9197091 w 19679"/>
              <a:gd name="T1" fmla="*/ 10799825 h 19679"/>
              <a:gd name="T2" fmla="*/ 9197091 w 19679"/>
              <a:gd name="T3" fmla="*/ 10799825 h 19679"/>
              <a:gd name="T4" fmla="*/ 9197091 w 19679"/>
              <a:gd name="T5" fmla="*/ 10799825 h 19679"/>
              <a:gd name="T6" fmla="*/ 9197091 w 19679"/>
              <a:gd name="T7" fmla="*/ 1079982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38100" cap="flat" cmpd="sng">
            <a:solidFill>
              <a:srgbClr val="A3A3A3"/>
            </a:solidFill>
            <a:prstDash val="solid"/>
            <a:round/>
            <a:headEnd type="none" w="med" len="med"/>
            <a:tailEnd type="none" w="med" len="med"/>
          </a:ln>
        </p:spPr>
        <p:txBody>
          <a:bodyPr lIns="0" tIns="0" rIns="0" bIns="0" anchor="ctr"/>
          <a:lstStyle/>
          <a:p>
            <a:endParaRPr lang="en-US"/>
          </a:p>
        </p:txBody>
      </p:sp>
      <p:sp>
        <p:nvSpPr>
          <p:cNvPr id="29" name="Shape 435"/>
          <p:cNvSpPr/>
          <p:nvPr/>
        </p:nvSpPr>
        <p:spPr>
          <a:xfrm>
            <a:off x="4819650" y="3287078"/>
            <a:ext cx="390525" cy="4016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8968" y="3688"/>
                </a:moveTo>
                <a:cubicBezTo>
                  <a:pt x="9122" y="3691"/>
                  <a:pt x="9251" y="3773"/>
                  <a:pt x="9354" y="3881"/>
                </a:cubicBezTo>
                <a:cubicBezTo>
                  <a:pt x="9502" y="4037"/>
                  <a:pt x="9667" y="4186"/>
                  <a:pt x="9787" y="4363"/>
                </a:cubicBezTo>
                <a:cubicBezTo>
                  <a:pt x="10144" y="4887"/>
                  <a:pt x="10407" y="5463"/>
                  <a:pt x="10631" y="6051"/>
                </a:cubicBezTo>
                <a:cubicBezTo>
                  <a:pt x="10974" y="6950"/>
                  <a:pt x="11292" y="7871"/>
                  <a:pt x="11620" y="8775"/>
                </a:cubicBezTo>
                <a:cubicBezTo>
                  <a:pt x="11630" y="8802"/>
                  <a:pt x="11625" y="8821"/>
                  <a:pt x="11644" y="8871"/>
                </a:cubicBezTo>
                <a:cubicBezTo>
                  <a:pt x="11715" y="8668"/>
                  <a:pt x="11798" y="8496"/>
                  <a:pt x="11861" y="8317"/>
                </a:cubicBezTo>
                <a:cubicBezTo>
                  <a:pt x="12161" y="7453"/>
                  <a:pt x="12458" y="6591"/>
                  <a:pt x="12849" y="5762"/>
                </a:cubicBezTo>
                <a:cubicBezTo>
                  <a:pt x="13065" y="5305"/>
                  <a:pt x="13302" y="4856"/>
                  <a:pt x="13621" y="4460"/>
                </a:cubicBezTo>
                <a:cubicBezTo>
                  <a:pt x="13690" y="4373"/>
                  <a:pt x="13756" y="4270"/>
                  <a:pt x="13838" y="4195"/>
                </a:cubicBezTo>
                <a:cubicBezTo>
                  <a:pt x="14221" y="3844"/>
                  <a:pt x="14781" y="3887"/>
                  <a:pt x="15139" y="4267"/>
                </a:cubicBezTo>
                <a:cubicBezTo>
                  <a:pt x="15354" y="4495"/>
                  <a:pt x="15459" y="4758"/>
                  <a:pt x="15477" y="5062"/>
                </a:cubicBezTo>
                <a:cubicBezTo>
                  <a:pt x="15497" y="5408"/>
                  <a:pt x="15414" y="5744"/>
                  <a:pt x="15332" y="6075"/>
                </a:cubicBezTo>
                <a:cubicBezTo>
                  <a:pt x="15067" y="7157"/>
                  <a:pt x="14686" y="8207"/>
                  <a:pt x="14320" y="9257"/>
                </a:cubicBezTo>
                <a:cubicBezTo>
                  <a:pt x="14264" y="9417"/>
                  <a:pt x="14211" y="9571"/>
                  <a:pt x="14151" y="9739"/>
                </a:cubicBezTo>
                <a:cubicBezTo>
                  <a:pt x="14218" y="9756"/>
                  <a:pt x="14281" y="9771"/>
                  <a:pt x="14344" y="9787"/>
                </a:cubicBezTo>
                <a:cubicBezTo>
                  <a:pt x="14734" y="9891"/>
                  <a:pt x="15085" y="10082"/>
                  <a:pt x="15332" y="10414"/>
                </a:cubicBezTo>
                <a:cubicBezTo>
                  <a:pt x="15515" y="10661"/>
                  <a:pt x="15624" y="10937"/>
                  <a:pt x="15670" y="11234"/>
                </a:cubicBezTo>
                <a:cubicBezTo>
                  <a:pt x="15879" y="12583"/>
                  <a:pt x="15751" y="13889"/>
                  <a:pt x="15115" y="15115"/>
                </a:cubicBezTo>
                <a:cubicBezTo>
                  <a:pt x="14386" y="16522"/>
                  <a:pt x="13262" y="17463"/>
                  <a:pt x="11692" y="17791"/>
                </a:cubicBezTo>
                <a:cubicBezTo>
                  <a:pt x="10423" y="18055"/>
                  <a:pt x="9183" y="17927"/>
                  <a:pt x="8052" y="17261"/>
                </a:cubicBezTo>
                <a:cubicBezTo>
                  <a:pt x="7107" y="16704"/>
                  <a:pt x="6400" y="15924"/>
                  <a:pt x="6027" y="14874"/>
                </a:cubicBezTo>
                <a:cubicBezTo>
                  <a:pt x="5813" y="14274"/>
                  <a:pt x="5778" y="13659"/>
                  <a:pt x="5954" y="13042"/>
                </a:cubicBezTo>
                <a:cubicBezTo>
                  <a:pt x="6106" y="12512"/>
                  <a:pt x="6484" y="12182"/>
                  <a:pt x="6991" y="12005"/>
                </a:cubicBezTo>
                <a:cubicBezTo>
                  <a:pt x="7109" y="11965"/>
                  <a:pt x="7215" y="11943"/>
                  <a:pt x="7329" y="11909"/>
                </a:cubicBezTo>
                <a:cubicBezTo>
                  <a:pt x="7252" y="11679"/>
                  <a:pt x="7184" y="11461"/>
                  <a:pt x="7112" y="11234"/>
                </a:cubicBezTo>
                <a:cubicBezTo>
                  <a:pt x="7030" y="10977"/>
                  <a:pt x="7075" y="10715"/>
                  <a:pt x="7208" y="10487"/>
                </a:cubicBezTo>
                <a:cubicBezTo>
                  <a:pt x="7397" y="10163"/>
                  <a:pt x="7655" y="9925"/>
                  <a:pt x="7979" y="9739"/>
                </a:cubicBezTo>
                <a:cubicBezTo>
                  <a:pt x="8247" y="9586"/>
                  <a:pt x="8518" y="9586"/>
                  <a:pt x="8799" y="9691"/>
                </a:cubicBezTo>
                <a:cubicBezTo>
                  <a:pt x="8936" y="9743"/>
                  <a:pt x="9065" y="9796"/>
                  <a:pt x="9209" y="9860"/>
                </a:cubicBezTo>
                <a:cubicBezTo>
                  <a:pt x="9198" y="9828"/>
                  <a:pt x="9196" y="9817"/>
                  <a:pt x="9185" y="9787"/>
                </a:cubicBezTo>
                <a:cubicBezTo>
                  <a:pt x="8787" y="8647"/>
                  <a:pt x="8377" y="7505"/>
                  <a:pt x="8052" y="6340"/>
                </a:cubicBezTo>
                <a:cubicBezTo>
                  <a:pt x="7948" y="5970"/>
                  <a:pt x="7867" y="5587"/>
                  <a:pt x="7811" y="5207"/>
                </a:cubicBezTo>
                <a:cubicBezTo>
                  <a:pt x="7748" y="4786"/>
                  <a:pt x="7808" y="4388"/>
                  <a:pt x="8100" y="4050"/>
                </a:cubicBezTo>
                <a:cubicBezTo>
                  <a:pt x="8328" y="3788"/>
                  <a:pt x="8630" y="3682"/>
                  <a:pt x="8968" y="3688"/>
                </a:cubicBezTo>
                <a:close/>
                <a:moveTo>
                  <a:pt x="14633" y="4653"/>
                </a:moveTo>
                <a:cubicBezTo>
                  <a:pt x="14505" y="4612"/>
                  <a:pt x="14349" y="4637"/>
                  <a:pt x="14223" y="4749"/>
                </a:cubicBezTo>
                <a:cubicBezTo>
                  <a:pt x="14097" y="4861"/>
                  <a:pt x="13992" y="4988"/>
                  <a:pt x="13910" y="5135"/>
                </a:cubicBezTo>
                <a:cubicBezTo>
                  <a:pt x="13776" y="5377"/>
                  <a:pt x="13643" y="5646"/>
                  <a:pt x="13548" y="5906"/>
                </a:cubicBezTo>
                <a:cubicBezTo>
                  <a:pt x="13233" y="6773"/>
                  <a:pt x="12937" y="7639"/>
                  <a:pt x="12632" y="8510"/>
                </a:cubicBezTo>
                <a:cubicBezTo>
                  <a:pt x="12533" y="8791"/>
                  <a:pt x="12444" y="9062"/>
                  <a:pt x="12343" y="9354"/>
                </a:cubicBezTo>
                <a:cubicBezTo>
                  <a:pt x="12369" y="9359"/>
                  <a:pt x="12378" y="9375"/>
                  <a:pt x="12391" y="9378"/>
                </a:cubicBezTo>
                <a:cubicBezTo>
                  <a:pt x="12752" y="9440"/>
                  <a:pt x="13116" y="9502"/>
                  <a:pt x="13476" y="9571"/>
                </a:cubicBezTo>
                <a:cubicBezTo>
                  <a:pt x="13552" y="9585"/>
                  <a:pt x="13572" y="9570"/>
                  <a:pt x="13596" y="9498"/>
                </a:cubicBezTo>
                <a:cubicBezTo>
                  <a:pt x="13814" y="8878"/>
                  <a:pt x="14057" y="8263"/>
                  <a:pt x="14271" y="7642"/>
                </a:cubicBezTo>
                <a:cubicBezTo>
                  <a:pt x="14512" y="6942"/>
                  <a:pt x="14749" y="6241"/>
                  <a:pt x="14922" y="5521"/>
                </a:cubicBezTo>
                <a:cubicBezTo>
                  <a:pt x="14967" y="5334"/>
                  <a:pt x="14980" y="5152"/>
                  <a:pt x="14922" y="4966"/>
                </a:cubicBezTo>
                <a:cubicBezTo>
                  <a:pt x="14873" y="4804"/>
                  <a:pt x="14761" y="4693"/>
                  <a:pt x="14633" y="4653"/>
                </a:cubicBezTo>
                <a:close/>
                <a:moveTo>
                  <a:pt x="9209" y="4749"/>
                </a:moveTo>
                <a:cubicBezTo>
                  <a:pt x="8975" y="4549"/>
                  <a:pt x="8645" y="4631"/>
                  <a:pt x="8534" y="4918"/>
                </a:cubicBezTo>
                <a:cubicBezTo>
                  <a:pt x="8491" y="5027"/>
                  <a:pt x="8483" y="5136"/>
                  <a:pt x="8486" y="5255"/>
                </a:cubicBezTo>
                <a:cubicBezTo>
                  <a:pt x="8492" y="5582"/>
                  <a:pt x="8570" y="5906"/>
                  <a:pt x="8654" y="6220"/>
                </a:cubicBezTo>
                <a:cubicBezTo>
                  <a:pt x="8908" y="7153"/>
                  <a:pt x="9238" y="8060"/>
                  <a:pt x="9571" y="8968"/>
                </a:cubicBezTo>
                <a:cubicBezTo>
                  <a:pt x="9656" y="9204"/>
                  <a:pt x="9743" y="9442"/>
                  <a:pt x="9836" y="9691"/>
                </a:cubicBezTo>
                <a:cubicBezTo>
                  <a:pt x="9929" y="9538"/>
                  <a:pt x="10074" y="9503"/>
                  <a:pt x="10221" y="9498"/>
                </a:cubicBezTo>
                <a:cubicBezTo>
                  <a:pt x="10332" y="9495"/>
                  <a:pt x="10448" y="9492"/>
                  <a:pt x="10559" y="9498"/>
                </a:cubicBezTo>
                <a:cubicBezTo>
                  <a:pt x="10738" y="9510"/>
                  <a:pt x="10922" y="9532"/>
                  <a:pt x="11113" y="9546"/>
                </a:cubicBezTo>
                <a:cubicBezTo>
                  <a:pt x="11107" y="9517"/>
                  <a:pt x="11095" y="9513"/>
                  <a:pt x="11089" y="9498"/>
                </a:cubicBezTo>
                <a:cubicBezTo>
                  <a:pt x="10703" y="8383"/>
                  <a:pt x="10329" y="7259"/>
                  <a:pt x="9932" y="6147"/>
                </a:cubicBezTo>
                <a:cubicBezTo>
                  <a:pt x="9798" y="5773"/>
                  <a:pt x="9619" y="5399"/>
                  <a:pt x="9450" y="5038"/>
                </a:cubicBezTo>
                <a:cubicBezTo>
                  <a:pt x="9395" y="4921"/>
                  <a:pt x="9308" y="4834"/>
                  <a:pt x="9209" y="4749"/>
                </a:cubicBezTo>
                <a:close/>
                <a:moveTo>
                  <a:pt x="8413" y="10029"/>
                </a:moveTo>
                <a:cubicBezTo>
                  <a:pt x="8344" y="10052"/>
                  <a:pt x="8284" y="10065"/>
                  <a:pt x="8221" y="10101"/>
                </a:cubicBezTo>
                <a:cubicBezTo>
                  <a:pt x="8028" y="10210"/>
                  <a:pt x="7867" y="10363"/>
                  <a:pt x="7762" y="10559"/>
                </a:cubicBezTo>
                <a:cubicBezTo>
                  <a:pt x="7702" y="10672"/>
                  <a:pt x="7705" y="10799"/>
                  <a:pt x="7738" y="10921"/>
                </a:cubicBezTo>
                <a:cubicBezTo>
                  <a:pt x="7770" y="11034"/>
                  <a:pt x="7807" y="11152"/>
                  <a:pt x="7859" y="11258"/>
                </a:cubicBezTo>
                <a:cubicBezTo>
                  <a:pt x="8240" y="12052"/>
                  <a:pt x="8760" y="12754"/>
                  <a:pt x="9402" y="13355"/>
                </a:cubicBezTo>
                <a:cubicBezTo>
                  <a:pt x="9521" y="13467"/>
                  <a:pt x="9643" y="13566"/>
                  <a:pt x="9787" y="13645"/>
                </a:cubicBezTo>
                <a:cubicBezTo>
                  <a:pt x="10041" y="13783"/>
                  <a:pt x="10276" y="13681"/>
                  <a:pt x="10414" y="13428"/>
                </a:cubicBezTo>
                <a:cubicBezTo>
                  <a:pt x="10478" y="13311"/>
                  <a:pt x="10476" y="13191"/>
                  <a:pt x="10438" y="13066"/>
                </a:cubicBezTo>
                <a:cubicBezTo>
                  <a:pt x="10173" y="12161"/>
                  <a:pt x="9775" y="11339"/>
                  <a:pt x="9209" y="10583"/>
                </a:cubicBezTo>
                <a:cubicBezTo>
                  <a:pt x="9095" y="10430"/>
                  <a:pt x="8947" y="10297"/>
                  <a:pt x="8799" y="10173"/>
                </a:cubicBezTo>
                <a:cubicBezTo>
                  <a:pt x="8697" y="10087"/>
                  <a:pt x="8557" y="10043"/>
                  <a:pt x="8413" y="10029"/>
                </a:cubicBezTo>
                <a:close/>
                <a:moveTo>
                  <a:pt x="10221" y="10029"/>
                </a:moveTo>
                <a:cubicBezTo>
                  <a:pt x="10148" y="10029"/>
                  <a:pt x="10076" y="10057"/>
                  <a:pt x="10004" y="10077"/>
                </a:cubicBezTo>
                <a:cubicBezTo>
                  <a:pt x="9852" y="10119"/>
                  <a:pt x="9742" y="10209"/>
                  <a:pt x="9715" y="10366"/>
                </a:cubicBezTo>
                <a:cubicBezTo>
                  <a:pt x="9662" y="10678"/>
                  <a:pt x="9734" y="10953"/>
                  <a:pt x="9956" y="11186"/>
                </a:cubicBezTo>
                <a:cubicBezTo>
                  <a:pt x="10122" y="11359"/>
                  <a:pt x="10335" y="11473"/>
                  <a:pt x="10559" y="11547"/>
                </a:cubicBezTo>
                <a:cubicBezTo>
                  <a:pt x="11021" y="11702"/>
                  <a:pt x="11499" y="11742"/>
                  <a:pt x="11981" y="11764"/>
                </a:cubicBezTo>
                <a:cubicBezTo>
                  <a:pt x="12389" y="11783"/>
                  <a:pt x="12803" y="11782"/>
                  <a:pt x="13211" y="11788"/>
                </a:cubicBezTo>
                <a:cubicBezTo>
                  <a:pt x="13390" y="11791"/>
                  <a:pt x="13488" y="11862"/>
                  <a:pt x="13548" y="12029"/>
                </a:cubicBezTo>
                <a:cubicBezTo>
                  <a:pt x="13556" y="12051"/>
                  <a:pt x="13563" y="12082"/>
                  <a:pt x="13572" y="12102"/>
                </a:cubicBezTo>
                <a:cubicBezTo>
                  <a:pt x="13611" y="12189"/>
                  <a:pt x="13584" y="12255"/>
                  <a:pt x="13500" y="12295"/>
                </a:cubicBezTo>
                <a:cubicBezTo>
                  <a:pt x="13296" y="12392"/>
                  <a:pt x="13085" y="12506"/>
                  <a:pt x="12873" y="12584"/>
                </a:cubicBezTo>
                <a:cubicBezTo>
                  <a:pt x="12093" y="12871"/>
                  <a:pt x="11522" y="13386"/>
                  <a:pt x="11113" y="14103"/>
                </a:cubicBezTo>
                <a:cubicBezTo>
                  <a:pt x="10813" y="14629"/>
                  <a:pt x="10725" y="15161"/>
                  <a:pt x="10921" y="15742"/>
                </a:cubicBezTo>
                <a:cubicBezTo>
                  <a:pt x="10987" y="15942"/>
                  <a:pt x="11038" y="16140"/>
                  <a:pt x="11089" y="16345"/>
                </a:cubicBezTo>
                <a:cubicBezTo>
                  <a:pt x="11108" y="16418"/>
                  <a:pt x="11113" y="16503"/>
                  <a:pt x="11113" y="16586"/>
                </a:cubicBezTo>
                <a:cubicBezTo>
                  <a:pt x="10959" y="16576"/>
                  <a:pt x="10837" y="16545"/>
                  <a:pt x="10728" y="16465"/>
                </a:cubicBezTo>
                <a:cubicBezTo>
                  <a:pt x="10570" y="16351"/>
                  <a:pt x="10445" y="16181"/>
                  <a:pt x="10366" y="16007"/>
                </a:cubicBezTo>
                <a:cubicBezTo>
                  <a:pt x="10238" y="15726"/>
                  <a:pt x="10191" y="15422"/>
                  <a:pt x="10173" y="15115"/>
                </a:cubicBezTo>
                <a:cubicBezTo>
                  <a:pt x="10167" y="14995"/>
                  <a:pt x="10173" y="14874"/>
                  <a:pt x="10173" y="14754"/>
                </a:cubicBezTo>
                <a:cubicBezTo>
                  <a:pt x="10165" y="14750"/>
                  <a:pt x="10157" y="14757"/>
                  <a:pt x="10149" y="14754"/>
                </a:cubicBezTo>
                <a:cubicBezTo>
                  <a:pt x="9953" y="14919"/>
                  <a:pt x="9744" y="14855"/>
                  <a:pt x="9522" y="14802"/>
                </a:cubicBezTo>
                <a:cubicBezTo>
                  <a:pt x="9529" y="14839"/>
                  <a:pt x="9540" y="14870"/>
                  <a:pt x="9546" y="14898"/>
                </a:cubicBezTo>
                <a:cubicBezTo>
                  <a:pt x="9693" y="15500"/>
                  <a:pt x="9327" y="15841"/>
                  <a:pt x="8992" y="15983"/>
                </a:cubicBezTo>
                <a:cubicBezTo>
                  <a:pt x="8740" y="16090"/>
                  <a:pt x="8472" y="16098"/>
                  <a:pt x="8221" y="16007"/>
                </a:cubicBezTo>
                <a:cubicBezTo>
                  <a:pt x="7579" y="15777"/>
                  <a:pt x="7123" y="15337"/>
                  <a:pt x="6822" y="14729"/>
                </a:cubicBezTo>
                <a:cubicBezTo>
                  <a:pt x="6748" y="14581"/>
                  <a:pt x="6718" y="14413"/>
                  <a:pt x="6726" y="14247"/>
                </a:cubicBezTo>
                <a:cubicBezTo>
                  <a:pt x="6731" y="14142"/>
                  <a:pt x="6756" y="14044"/>
                  <a:pt x="6846" y="13958"/>
                </a:cubicBezTo>
                <a:cubicBezTo>
                  <a:pt x="6935" y="14071"/>
                  <a:pt x="7024" y="14164"/>
                  <a:pt x="7112" y="14271"/>
                </a:cubicBezTo>
                <a:cubicBezTo>
                  <a:pt x="7305" y="14503"/>
                  <a:pt x="7485" y="14750"/>
                  <a:pt x="7690" y="14971"/>
                </a:cubicBezTo>
                <a:cubicBezTo>
                  <a:pt x="7836" y="15128"/>
                  <a:pt x="8008" y="15252"/>
                  <a:pt x="8221" y="15308"/>
                </a:cubicBezTo>
                <a:cubicBezTo>
                  <a:pt x="8425" y="15362"/>
                  <a:pt x="8616" y="15335"/>
                  <a:pt x="8775" y="15188"/>
                </a:cubicBezTo>
                <a:cubicBezTo>
                  <a:pt x="8875" y="15096"/>
                  <a:pt x="8923" y="14979"/>
                  <a:pt x="8871" y="14850"/>
                </a:cubicBezTo>
                <a:cubicBezTo>
                  <a:pt x="8827" y="14742"/>
                  <a:pt x="8782" y="14638"/>
                  <a:pt x="8727" y="14537"/>
                </a:cubicBezTo>
                <a:cubicBezTo>
                  <a:pt x="8539" y="14191"/>
                  <a:pt x="8307" y="13869"/>
                  <a:pt x="8052" y="13572"/>
                </a:cubicBezTo>
                <a:cubicBezTo>
                  <a:pt x="7851" y="13339"/>
                  <a:pt x="7626" y="13106"/>
                  <a:pt x="7401" y="12897"/>
                </a:cubicBezTo>
                <a:cubicBezTo>
                  <a:pt x="7172" y="12684"/>
                  <a:pt x="6963" y="12690"/>
                  <a:pt x="6678" y="12897"/>
                </a:cubicBezTo>
                <a:cubicBezTo>
                  <a:pt x="6463" y="13053"/>
                  <a:pt x="6326" y="13272"/>
                  <a:pt x="6244" y="13524"/>
                </a:cubicBezTo>
                <a:cubicBezTo>
                  <a:pt x="6143" y="13832"/>
                  <a:pt x="6160" y="14132"/>
                  <a:pt x="6244" y="14440"/>
                </a:cubicBezTo>
                <a:cubicBezTo>
                  <a:pt x="6471" y="15275"/>
                  <a:pt x="6942" y="15980"/>
                  <a:pt x="7594" y="16538"/>
                </a:cubicBezTo>
                <a:cubicBezTo>
                  <a:pt x="8243" y="17095"/>
                  <a:pt x="9009" y="17381"/>
                  <a:pt x="9860" y="17454"/>
                </a:cubicBezTo>
                <a:cubicBezTo>
                  <a:pt x="10527" y="17509"/>
                  <a:pt x="11184" y="17428"/>
                  <a:pt x="11813" y="17188"/>
                </a:cubicBezTo>
                <a:cubicBezTo>
                  <a:pt x="12786" y="16818"/>
                  <a:pt x="13494" y="16161"/>
                  <a:pt x="14030" y="15284"/>
                </a:cubicBezTo>
                <a:cubicBezTo>
                  <a:pt x="14419" y="14648"/>
                  <a:pt x="14627" y="13948"/>
                  <a:pt x="14705" y="13211"/>
                </a:cubicBezTo>
                <a:cubicBezTo>
                  <a:pt x="14764" y="12665"/>
                  <a:pt x="14773" y="12116"/>
                  <a:pt x="14681" y="11571"/>
                </a:cubicBezTo>
                <a:cubicBezTo>
                  <a:pt x="14613" y="11165"/>
                  <a:pt x="14417" y="10871"/>
                  <a:pt x="14030" y="10704"/>
                </a:cubicBezTo>
                <a:cubicBezTo>
                  <a:pt x="13928" y="10660"/>
                  <a:pt x="13822" y="10595"/>
                  <a:pt x="13717" y="10559"/>
                </a:cubicBezTo>
                <a:cubicBezTo>
                  <a:pt x="12586" y="10163"/>
                  <a:pt x="11416" y="10010"/>
                  <a:pt x="10221" y="10029"/>
                </a:cubicBezTo>
                <a:close/>
              </a:path>
            </a:pathLst>
          </a:custGeom>
          <a:solidFill>
            <a:srgbClr val="33C3C1"/>
          </a:solidFill>
          <a:ln w="12700">
            <a:miter lim="400000"/>
          </a:ln>
        </p:spPr>
        <p:txBody>
          <a:bodyPr lIns="42451" tIns="42451" rIns="42451" bIns="42451" anchor="ctr"/>
          <a:lstStyle/>
          <a:p>
            <a:pPr defTabSz="50927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436"/>
          <p:cNvSpPr/>
          <p:nvPr/>
        </p:nvSpPr>
        <p:spPr>
          <a:xfrm>
            <a:off x="4819650" y="4157345"/>
            <a:ext cx="390525" cy="403225"/>
          </a:xfrm>
          <a:custGeom>
            <a:avLst/>
            <a:gdLst/>
            <a:ahLst/>
            <a:cxnLst>
              <a:cxn ang="0">
                <a:pos x="wd2" y="hd2"/>
              </a:cxn>
              <a:cxn ang="5400000">
                <a:pos x="wd2" y="hd2"/>
              </a:cxn>
              <a:cxn ang="10800000">
                <a:pos x="wd2" y="hd2"/>
              </a:cxn>
              <a:cxn ang="16200000">
                <a:pos x="wd2" y="hd2"/>
              </a:cxn>
            </a:cxnLst>
            <a:rect l="0" t="0" r="r" b="b"/>
            <a:pathLst>
              <a:path w="21600" h="21600" extrusionOk="0">
                <a:moveTo>
                  <a:pt x="16453" y="13841"/>
                </a:moveTo>
                <a:cubicBezTo>
                  <a:pt x="16453" y="14104"/>
                  <a:pt x="16102" y="14443"/>
                  <a:pt x="15829" y="14443"/>
                </a:cubicBezTo>
                <a:lnTo>
                  <a:pt x="5771" y="14443"/>
                </a:lnTo>
                <a:cubicBezTo>
                  <a:pt x="5499" y="14443"/>
                  <a:pt x="5148" y="14104"/>
                  <a:pt x="5148" y="13841"/>
                </a:cubicBezTo>
                <a:lnTo>
                  <a:pt x="5148" y="9234"/>
                </a:lnTo>
                <a:cubicBezTo>
                  <a:pt x="5148" y="9118"/>
                  <a:pt x="5146" y="8967"/>
                  <a:pt x="5391" y="9095"/>
                </a:cubicBezTo>
                <a:cubicBezTo>
                  <a:pt x="5740" y="9277"/>
                  <a:pt x="10017" y="11514"/>
                  <a:pt x="10231" y="11626"/>
                </a:cubicBezTo>
                <a:cubicBezTo>
                  <a:pt x="10444" y="11737"/>
                  <a:pt x="10594" y="11752"/>
                  <a:pt x="10800" y="11752"/>
                </a:cubicBezTo>
                <a:cubicBezTo>
                  <a:pt x="11007" y="11752"/>
                  <a:pt x="11156" y="11737"/>
                  <a:pt x="11370" y="11626"/>
                </a:cubicBezTo>
                <a:cubicBezTo>
                  <a:pt x="11583" y="11514"/>
                  <a:pt x="15861" y="9277"/>
                  <a:pt x="16209" y="9095"/>
                </a:cubicBezTo>
                <a:cubicBezTo>
                  <a:pt x="16455" y="8967"/>
                  <a:pt x="16453" y="9118"/>
                  <a:pt x="16453" y="9234"/>
                </a:cubicBezTo>
                <a:cubicBezTo>
                  <a:pt x="16453" y="9234"/>
                  <a:pt x="16453" y="13841"/>
                  <a:pt x="16453" y="13841"/>
                </a:cubicBezTo>
                <a:close/>
                <a:moveTo>
                  <a:pt x="5487" y="7158"/>
                </a:moveTo>
                <a:lnTo>
                  <a:pt x="16113" y="7158"/>
                </a:lnTo>
                <a:cubicBezTo>
                  <a:pt x="16677" y="7158"/>
                  <a:pt x="16386" y="7675"/>
                  <a:pt x="16080" y="7840"/>
                </a:cubicBezTo>
                <a:cubicBezTo>
                  <a:pt x="15773" y="8004"/>
                  <a:pt x="11528" y="10285"/>
                  <a:pt x="11370" y="10370"/>
                </a:cubicBezTo>
                <a:cubicBezTo>
                  <a:pt x="11211" y="10455"/>
                  <a:pt x="11007" y="10496"/>
                  <a:pt x="10800" y="10496"/>
                </a:cubicBezTo>
                <a:cubicBezTo>
                  <a:pt x="10594" y="10496"/>
                  <a:pt x="10390" y="10455"/>
                  <a:pt x="10231" y="10370"/>
                </a:cubicBezTo>
                <a:cubicBezTo>
                  <a:pt x="10073" y="10285"/>
                  <a:pt x="5828" y="8004"/>
                  <a:pt x="5521" y="7840"/>
                </a:cubicBezTo>
                <a:cubicBezTo>
                  <a:pt x="5215" y="7675"/>
                  <a:pt x="4924" y="7158"/>
                  <a:pt x="5487" y="7158"/>
                </a:cubicBezTo>
                <a:moveTo>
                  <a:pt x="10800" y="0"/>
                </a:moveTo>
                <a:cubicBezTo>
                  <a:pt x="4835" y="0"/>
                  <a:pt x="0" y="4836"/>
                  <a:pt x="0" y="10800"/>
                </a:cubicBezTo>
                <a:cubicBezTo>
                  <a:pt x="0" y="16766"/>
                  <a:pt x="4835" y="21600"/>
                  <a:pt x="10800" y="21600"/>
                </a:cubicBezTo>
                <a:cubicBezTo>
                  <a:pt x="16765" y="21600"/>
                  <a:pt x="21600" y="16766"/>
                  <a:pt x="21600" y="10800"/>
                </a:cubicBezTo>
                <a:cubicBezTo>
                  <a:pt x="21600" y="4836"/>
                  <a:pt x="16765" y="0"/>
                  <a:pt x="10800" y="0"/>
                </a:cubicBezTo>
              </a:path>
            </a:pathLst>
          </a:custGeom>
          <a:solidFill>
            <a:srgbClr val="33C3C1"/>
          </a:solidFill>
          <a:ln w="12700">
            <a:miter lim="400000"/>
          </a:ln>
        </p:spPr>
        <p:txBody>
          <a:bodyPr lIns="42451" tIns="42451" rIns="42451" bIns="42451" anchor="ctr"/>
          <a:lstStyle/>
          <a:p>
            <a:pPr defTabSz="50927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437"/>
          <p:cNvSpPr/>
          <p:nvPr/>
        </p:nvSpPr>
        <p:spPr>
          <a:xfrm>
            <a:off x="4819650" y="4955858"/>
            <a:ext cx="390525" cy="4032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close/>
                <a:moveTo>
                  <a:pt x="8462" y="3616"/>
                </a:moveTo>
                <a:lnTo>
                  <a:pt x="13138" y="3616"/>
                </a:lnTo>
                <a:cubicBezTo>
                  <a:pt x="14204" y="3616"/>
                  <a:pt x="15067" y="4479"/>
                  <a:pt x="15067" y="5545"/>
                </a:cubicBezTo>
                <a:cubicBezTo>
                  <a:pt x="15067" y="5545"/>
                  <a:pt x="15067" y="16055"/>
                  <a:pt x="15067" y="16055"/>
                </a:cubicBezTo>
                <a:cubicBezTo>
                  <a:pt x="15067" y="17121"/>
                  <a:pt x="14204" y="17984"/>
                  <a:pt x="13138" y="17984"/>
                </a:cubicBezTo>
                <a:lnTo>
                  <a:pt x="8462" y="17984"/>
                </a:lnTo>
                <a:cubicBezTo>
                  <a:pt x="7396" y="17984"/>
                  <a:pt x="6533" y="17121"/>
                  <a:pt x="6533" y="16055"/>
                </a:cubicBezTo>
                <a:lnTo>
                  <a:pt x="6533" y="5545"/>
                </a:lnTo>
                <a:cubicBezTo>
                  <a:pt x="6533" y="4479"/>
                  <a:pt x="7396" y="3616"/>
                  <a:pt x="8462" y="3616"/>
                </a:cubicBezTo>
                <a:close/>
                <a:moveTo>
                  <a:pt x="7714" y="4629"/>
                </a:moveTo>
                <a:cubicBezTo>
                  <a:pt x="7714" y="4629"/>
                  <a:pt x="7714" y="14971"/>
                  <a:pt x="7714" y="14971"/>
                </a:cubicBezTo>
                <a:lnTo>
                  <a:pt x="13910" y="14971"/>
                </a:lnTo>
                <a:lnTo>
                  <a:pt x="13910" y="4629"/>
                </a:lnTo>
                <a:lnTo>
                  <a:pt x="7714" y="4629"/>
                </a:lnTo>
                <a:close/>
                <a:moveTo>
                  <a:pt x="10559" y="16200"/>
                </a:moveTo>
                <a:cubicBezTo>
                  <a:pt x="10264" y="16200"/>
                  <a:pt x="10029" y="16435"/>
                  <a:pt x="10029" y="16730"/>
                </a:cubicBezTo>
                <a:cubicBezTo>
                  <a:pt x="10029" y="17025"/>
                  <a:pt x="10264" y="17261"/>
                  <a:pt x="10559" y="17261"/>
                </a:cubicBezTo>
                <a:lnTo>
                  <a:pt x="11041" y="17261"/>
                </a:lnTo>
                <a:cubicBezTo>
                  <a:pt x="11336" y="17261"/>
                  <a:pt x="11571" y="17025"/>
                  <a:pt x="11571" y="16730"/>
                </a:cubicBezTo>
                <a:cubicBezTo>
                  <a:pt x="11571" y="16435"/>
                  <a:pt x="11336" y="16200"/>
                  <a:pt x="11041" y="16200"/>
                </a:cubicBezTo>
                <a:lnTo>
                  <a:pt x="10559" y="16200"/>
                </a:lnTo>
                <a:close/>
              </a:path>
            </a:pathLst>
          </a:custGeom>
          <a:solidFill>
            <a:srgbClr val="33C3C1"/>
          </a:solidFill>
          <a:ln w="12700">
            <a:miter lim="400000"/>
          </a:ln>
        </p:spPr>
        <p:txBody>
          <a:bodyPr lIns="42451" tIns="42451" rIns="42451" bIns="42451" anchor="ctr"/>
          <a:lstStyle/>
          <a:p>
            <a:pPr defTabSz="50927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Shape 433"/>
          <p:cNvSpPr/>
          <p:nvPr/>
        </p:nvSpPr>
        <p:spPr>
          <a:xfrm>
            <a:off x="4836160" y="2342515"/>
            <a:ext cx="390525" cy="403225"/>
          </a:xfrm>
          <a:custGeom>
            <a:avLst/>
            <a:gdLst/>
            <a:ahLst/>
            <a:cxnLst>
              <a:cxn ang="0">
                <a:pos x="wd2" y="hd2"/>
              </a:cxn>
              <a:cxn ang="5400000">
                <a:pos x="wd2" y="hd2"/>
              </a:cxn>
              <a:cxn ang="10800000">
                <a:pos x="wd2" y="hd2"/>
              </a:cxn>
              <a:cxn ang="16200000">
                <a:pos x="wd2" y="hd2"/>
              </a:cxn>
            </a:cxnLst>
            <a:rect l="0" t="0" r="r" b="b"/>
            <a:pathLst>
              <a:path w="21600" h="21600" extrusionOk="0">
                <a:moveTo>
                  <a:pt x="13358" y="7463"/>
                </a:moveTo>
                <a:lnTo>
                  <a:pt x="11734" y="7463"/>
                </a:lnTo>
                <a:cubicBezTo>
                  <a:pt x="11542" y="7463"/>
                  <a:pt x="11328" y="7715"/>
                  <a:pt x="11328" y="8053"/>
                </a:cubicBezTo>
                <a:lnTo>
                  <a:pt x="11328" y="9226"/>
                </a:lnTo>
                <a:lnTo>
                  <a:pt x="13358" y="9226"/>
                </a:lnTo>
                <a:lnTo>
                  <a:pt x="13358" y="10896"/>
                </a:lnTo>
                <a:lnTo>
                  <a:pt x="11328" y="10896"/>
                </a:lnTo>
                <a:lnTo>
                  <a:pt x="11328" y="15916"/>
                </a:lnTo>
                <a:lnTo>
                  <a:pt x="9411" y="15916"/>
                </a:lnTo>
                <a:lnTo>
                  <a:pt x="9411" y="10896"/>
                </a:lnTo>
                <a:lnTo>
                  <a:pt x="7674" y="10896"/>
                </a:lnTo>
                <a:lnTo>
                  <a:pt x="7674" y="9226"/>
                </a:lnTo>
                <a:lnTo>
                  <a:pt x="9411" y="9226"/>
                </a:lnTo>
                <a:lnTo>
                  <a:pt x="9411" y="8242"/>
                </a:lnTo>
                <a:cubicBezTo>
                  <a:pt x="9411" y="6831"/>
                  <a:pt x="10390" y="5684"/>
                  <a:pt x="11734" y="5684"/>
                </a:cubicBezTo>
                <a:lnTo>
                  <a:pt x="13358" y="5684"/>
                </a:lnTo>
                <a:cubicBezTo>
                  <a:pt x="13358" y="5684"/>
                  <a:pt x="13358" y="7463"/>
                  <a:pt x="13358" y="746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33C3C1"/>
          </a:solidFill>
          <a:ln w="12700">
            <a:miter lim="400000"/>
          </a:ln>
        </p:spPr>
        <p:txBody>
          <a:bodyPr lIns="42451" tIns="42451" rIns="42451" bIns="42451" anchor="ctr"/>
          <a:lstStyle/>
          <a:p>
            <a:pPr defTabSz="509270">
              <a:defRPr sz="3000">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pPr>
            <a:endParaRPr sz="33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21" name="Rectangle 20"/>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390" y="365125"/>
            <a:ext cx="8429625" cy="1325880"/>
          </a:xfrm>
        </p:spPr>
        <p:txBody>
          <a:bodyPr/>
          <a:lstStyle/>
          <a:p>
            <a:r>
              <a:rPr lang="en-IN" sz="2500">
                <a:solidFill>
                  <a:schemeClr val="accent1"/>
                </a:solidFill>
                <a:effectLst>
                  <a:outerShdw blurRad="38100" dist="25400" dir="5400000" algn="ctr" rotWithShape="0">
                    <a:srgbClr val="6E747A">
                      <a:alpha val="43000"/>
                    </a:srgbClr>
                  </a:outerShdw>
                </a:effectLst>
              </a:rPr>
              <a:t>Our Services</a:t>
            </a:r>
          </a:p>
        </p:txBody>
      </p:sp>
      <p:pic>
        <p:nvPicPr>
          <p:cNvPr id="6" name="Picture 5"/>
          <p:cNvPicPr>
            <a:picLocks noChangeAspect="1"/>
          </p:cNvPicPr>
          <p:nvPr/>
        </p:nvPicPr>
        <p:blipFill>
          <a:blip r:embed="rId2"/>
          <a:stretch>
            <a:fillRect/>
          </a:stretch>
        </p:blipFill>
        <p:spPr>
          <a:xfrm>
            <a:off x="0" y="1298085"/>
            <a:ext cx="9144000" cy="4261829"/>
          </a:xfrm>
          <a:prstGeom prst="rect">
            <a:avLst/>
          </a:prstGeom>
        </p:spPr>
      </p:pic>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4"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7" name="Rectangle 6"/>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6245" y="3799840"/>
            <a:ext cx="3616960" cy="2611755"/>
          </a:xfrm>
          <a:prstGeom prst="rect">
            <a:avLst/>
          </a:prstGeom>
          <a:noFill/>
        </p:spPr>
      </p:pic>
      <p:sp>
        <p:nvSpPr>
          <p:cNvPr id="2" name="Content Placeholder 1"/>
          <p:cNvSpPr>
            <a:spLocks noGrp="1"/>
          </p:cNvSpPr>
          <p:nvPr>
            <p:ph idx="4294967295"/>
          </p:nvPr>
        </p:nvSpPr>
        <p:spPr>
          <a:xfrm>
            <a:off x="287020" y="1268730"/>
            <a:ext cx="8229600" cy="3176905"/>
          </a:xfrm>
        </p:spPr>
        <p:txBody>
          <a:bodyPr>
            <a:normAutofit lnSpcReduction="10000"/>
          </a:bodyPr>
          <a:lstStyle/>
          <a:p>
            <a:pPr marL="109855" indent="0">
              <a:lnSpc>
                <a:spcPct val="150000"/>
              </a:lnSpc>
              <a:buNone/>
            </a:pPr>
            <a:r>
              <a:rPr lang="en-IN" sz="1600" dirty="0">
                <a:latin typeface="Calibri" panose="020F0502020204030204" charset="0"/>
                <a:cs typeface="Calibri" panose="020F0502020204030204" charset="0"/>
              </a:rPr>
              <a:t>Your website is the centre of your digital presence. It's one of the few places on the internet where you can deliver your brand's message free of distortion or distraction. </a:t>
            </a:r>
          </a:p>
          <a:p>
            <a:pPr marL="109855" indent="0">
              <a:lnSpc>
                <a:spcPct val="150000"/>
              </a:lnSpc>
              <a:buNone/>
            </a:pPr>
            <a:r>
              <a:rPr lang="en-IN" sz="1600" dirty="0">
                <a:latin typeface="Calibri" panose="020F0502020204030204" charset="0"/>
                <a:cs typeface="Calibri" panose="020F0502020204030204" charset="0"/>
              </a:rPr>
              <a:t>We can help you build your brand's website from the ground up. We specialize in building websites that tell a unique brand story while meeting the expectations of today's most discerning consumers. </a:t>
            </a:r>
          </a:p>
          <a:p>
            <a:pPr marL="109855" indent="0">
              <a:lnSpc>
                <a:spcPct val="150000"/>
              </a:lnSpc>
              <a:buNone/>
            </a:pPr>
            <a:r>
              <a:rPr lang="en-IN" sz="1600" dirty="0">
                <a:latin typeface="Calibri" panose="020F0502020204030204" charset="0"/>
                <a:cs typeface="Calibri" panose="020F0502020204030204" charset="0"/>
              </a:rPr>
              <a:t>If your website is already built but isn't performing to expectations, we can perform a detailed audit and work with you to improve site architecture, design, and responsiveness.</a:t>
            </a:r>
            <a:endParaRPr lang="en-IN" sz="2000" dirty="0">
              <a:latin typeface="Calibri" panose="020F0502020204030204" charset="0"/>
              <a:cs typeface="Calibri" panose="020F0502020204030204" charset="0"/>
            </a:endParaRPr>
          </a:p>
          <a:p>
            <a:pPr marL="109855" indent="0">
              <a:buNone/>
            </a:pPr>
            <a:endParaRPr lang="en-IN" sz="2000" dirty="0">
              <a:latin typeface="Calibri" panose="020F0502020204030204" charset="0"/>
              <a:cs typeface="Calibri" panose="020F0502020204030204" charset="0"/>
            </a:endParaRPr>
          </a:p>
        </p:txBody>
      </p:sp>
      <p:sp>
        <p:nvSpPr>
          <p:cNvPr id="3" name="Title 2"/>
          <p:cNvSpPr>
            <a:spLocks noGrp="1"/>
          </p:cNvSpPr>
          <p:nvPr>
            <p:ph type="title"/>
          </p:nvPr>
        </p:nvSpPr>
        <p:spPr>
          <a:xfrm>
            <a:off x="407670" y="365125"/>
            <a:ext cx="10515600" cy="487680"/>
          </a:xfrm>
        </p:spPr>
        <p:txBody>
          <a:bodyPr>
            <a:normAutofit/>
          </a:bodyPr>
          <a:lstStyle/>
          <a:p>
            <a:r>
              <a:rPr lang="en-IN" sz="2500">
                <a:solidFill>
                  <a:schemeClr val="accent1"/>
                </a:solidFill>
                <a:effectLst>
                  <a:outerShdw blurRad="38100" dist="25400" dir="5400000" algn="ctr" rotWithShape="0">
                    <a:srgbClr val="6E747A">
                      <a:alpha val="43000"/>
                    </a:srgbClr>
                  </a:outerShdw>
                </a:effectLst>
              </a:rPr>
              <a:t>Web Design &amp; Development</a:t>
            </a:r>
          </a:p>
        </p:txBody>
      </p:sp>
      <p:sp>
        <p:nvSpPr>
          <p:cNvPr id="5"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7" name="Rectangle 6"/>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30530" y="1330325"/>
            <a:ext cx="8229600" cy="2595245"/>
          </a:xfrm>
        </p:spPr>
        <p:txBody>
          <a:bodyPr>
            <a:normAutofit/>
          </a:bodyPr>
          <a:lstStyle/>
          <a:p>
            <a:pPr marL="109855" indent="0">
              <a:lnSpc>
                <a:spcPct val="150000"/>
              </a:lnSpc>
              <a:buNone/>
            </a:pPr>
            <a:r>
              <a:rPr lang="en-IN" sz="1600" dirty="0">
                <a:latin typeface="Calibri" panose="020F0502020204030204" charset="0"/>
                <a:cs typeface="Calibri" panose="020F0502020204030204" charset="0"/>
              </a:rPr>
              <a:t>Billions of web browsing sessions begin with a search query every day. With more than a billion websites competing for the top spot in search results, it can be difficult to drive traffic to your site from search engines. </a:t>
            </a:r>
          </a:p>
          <a:p>
            <a:pPr marL="109855" indent="0">
              <a:lnSpc>
                <a:spcPct val="150000"/>
              </a:lnSpc>
              <a:buNone/>
            </a:pPr>
            <a:r>
              <a:rPr lang="en-IN" sz="1600" dirty="0">
                <a:latin typeface="Calibri" panose="020F0502020204030204" charset="0"/>
                <a:cs typeface="Calibri" panose="020F0502020204030204" charset="0"/>
              </a:rPr>
              <a:t>At </a:t>
            </a:r>
            <a:r>
              <a:rPr lang="en-US" altLang="en-IN" sz="1600" dirty="0">
                <a:solidFill>
                  <a:schemeClr val="bg1">
                    <a:lumMod val="50000"/>
                  </a:schemeClr>
                </a:solidFill>
                <a:latin typeface="Calibri" panose="020F0502020204030204" charset="0"/>
                <a:cs typeface="Calibri" panose="020F0502020204030204" charset="0"/>
                <a:sym typeface="+mn-ea"/>
              </a:rPr>
              <a:t>Appriffy -Digital IT Hub</a:t>
            </a:r>
            <a:r>
              <a:rPr lang="en-IN" sz="1600" dirty="0">
                <a:latin typeface="Calibri" panose="020F0502020204030204" charset="0"/>
                <a:cs typeface="Calibri" panose="020F0502020204030204" charset="0"/>
              </a:rPr>
              <a:t>, we specialize in an innovative approach to SEO that uses white-hat tactics to </a:t>
            </a:r>
            <a:r>
              <a:rPr lang="en-IN" sz="1600" dirty="0">
                <a:solidFill>
                  <a:srgbClr val="FF0000"/>
                </a:solidFill>
                <a:latin typeface="Calibri" panose="020F0502020204030204" charset="0"/>
                <a:cs typeface="Calibri" panose="020F0502020204030204" charset="0"/>
              </a:rPr>
              <a:t>put your website at the top</a:t>
            </a:r>
            <a:r>
              <a:rPr lang="en-IN" sz="1600" dirty="0">
                <a:latin typeface="Calibri" panose="020F0502020204030204" charset="0"/>
                <a:cs typeface="Calibri" panose="020F0502020204030204" charset="0"/>
              </a:rPr>
              <a:t> of your target audience's searches.</a:t>
            </a:r>
          </a:p>
        </p:txBody>
      </p:sp>
      <p:sp>
        <p:nvSpPr>
          <p:cNvPr id="3" name="Title 2"/>
          <p:cNvSpPr>
            <a:spLocks noGrp="1"/>
          </p:cNvSpPr>
          <p:nvPr>
            <p:ph type="title"/>
          </p:nvPr>
        </p:nvSpPr>
        <p:spPr>
          <a:xfrm>
            <a:off x="335915" y="365125"/>
            <a:ext cx="8640445" cy="487680"/>
          </a:xfrm>
        </p:spPr>
        <p:txBody>
          <a:bodyPr>
            <a:scene3d>
              <a:camera prst="orthographicFront"/>
              <a:lightRig rig="threePt" dir="t"/>
            </a:scene3d>
          </a:bodyPr>
          <a:lstStyle/>
          <a:p>
            <a:r>
              <a:rPr lang="en-IN" sz="2500">
                <a:solidFill>
                  <a:schemeClr val="accent1"/>
                </a:solidFill>
                <a:effectLst>
                  <a:outerShdw blurRad="38100" dist="25400" dir="5400000" algn="ctr" rotWithShape="0">
                    <a:srgbClr val="6E747A">
                      <a:alpha val="43000"/>
                    </a:srgbClr>
                  </a:outerShdw>
                </a:effectLst>
              </a:rPr>
              <a:t>Search Engine Optimization</a:t>
            </a:r>
          </a:p>
        </p:txBody>
      </p:sp>
      <p:pic>
        <p:nvPicPr>
          <p:cNvPr id="6146" name="Picture 2" descr="Image result for search engine opti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357751"/>
            <a:ext cx="3939261" cy="3043975"/>
          </a:xfrm>
          <a:prstGeom prst="rect">
            <a:avLst/>
          </a:prstGeom>
          <a:noFill/>
        </p:spPr>
      </p:pic>
      <p:sp>
        <p:nvSpPr>
          <p:cNvPr id="4" name="Rectangle 3"/>
          <p:cNvSpPr/>
          <p:nvPr/>
        </p:nvSpPr>
        <p:spPr>
          <a:xfrm>
            <a:off x="528955" y="3925777"/>
            <a:ext cx="4572000" cy="1568450"/>
          </a:xfrm>
          <a:prstGeom prst="rect">
            <a:avLst/>
          </a:prstGeom>
        </p:spPr>
        <p:txBody>
          <a:bodyPr>
            <a:spAutoFit/>
          </a:bodyPr>
          <a:lstStyle/>
          <a:p>
            <a:pPr marL="109855" indent="0">
              <a:lnSpc>
                <a:spcPct val="100000"/>
              </a:lnSpc>
              <a:buNone/>
            </a:pPr>
            <a:r>
              <a:rPr lang="en-IN" sz="1600" dirty="0">
                <a:solidFill>
                  <a:schemeClr val="bg1">
                    <a:lumMod val="50000"/>
                  </a:schemeClr>
                </a:solidFill>
                <a:latin typeface="Calibri" panose="020F0502020204030204" charset="0"/>
                <a:cs typeface="Calibri" panose="020F0502020204030204" charset="0"/>
              </a:rPr>
              <a:t>Our SEO services include:</a:t>
            </a:r>
            <a:br>
              <a:rPr lang="en-IN" sz="1600" dirty="0">
                <a:solidFill>
                  <a:schemeClr val="bg1">
                    <a:lumMod val="50000"/>
                  </a:schemeClr>
                </a:solidFill>
                <a:latin typeface="Calibri" panose="020F0502020204030204" charset="0"/>
                <a:cs typeface="Calibri" panose="020F0502020204030204" charset="0"/>
              </a:rPr>
            </a:br>
            <a:r>
              <a:rPr lang="en-IN" sz="1600" dirty="0">
                <a:solidFill>
                  <a:schemeClr val="bg1">
                    <a:lumMod val="50000"/>
                  </a:schemeClr>
                </a:solidFill>
                <a:latin typeface="Calibri" panose="020F0502020204030204" charset="0"/>
                <a:cs typeface="Calibri" panose="020F0502020204030204" charset="0"/>
              </a:rPr>
              <a:t> </a:t>
            </a:r>
          </a:p>
          <a:p>
            <a:pPr marL="285750" indent="-285750">
              <a:lnSpc>
                <a:spcPct val="100000"/>
              </a:lnSpc>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Keyword Research </a:t>
            </a:r>
          </a:p>
          <a:p>
            <a:pPr marL="285750" indent="-285750">
              <a:lnSpc>
                <a:spcPct val="100000"/>
              </a:lnSpc>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Technical SEO </a:t>
            </a:r>
          </a:p>
          <a:p>
            <a:pPr marL="285750" indent="-285750">
              <a:lnSpc>
                <a:spcPct val="100000"/>
              </a:lnSpc>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Full SEO Audits </a:t>
            </a:r>
          </a:p>
          <a:p>
            <a:pPr marL="285750" indent="-285750">
              <a:lnSpc>
                <a:spcPct val="100000"/>
              </a:lnSpc>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SEO Consulting</a:t>
            </a:r>
          </a:p>
        </p:txBody>
      </p:sp>
      <p:sp>
        <p:nvSpPr>
          <p:cNvPr id="6"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8" name="Rectangle 7"/>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02920" y="1068705"/>
            <a:ext cx="8461568" cy="5228590"/>
          </a:xfrm>
        </p:spPr>
        <p:txBody>
          <a:bodyPr>
            <a:normAutofit/>
          </a:bodyPr>
          <a:lstStyle/>
          <a:p>
            <a:pPr marL="109855" indent="0">
              <a:buNone/>
            </a:pPr>
            <a:r>
              <a:rPr lang="en-IN" sz="1400" dirty="0">
                <a:latin typeface="Calibri" panose="020F0502020204030204" charset="0"/>
                <a:cs typeface="Calibri" panose="020F0502020204030204" charset="0"/>
              </a:rPr>
              <a:t>Our full suite of social media services includes:</a:t>
            </a:r>
            <a:br>
              <a:rPr lang="en-IN" sz="1400" dirty="0">
                <a:latin typeface="Calibri" panose="020F0502020204030204" charset="0"/>
                <a:cs typeface="Calibri" panose="020F0502020204030204" charset="0"/>
              </a:rPr>
            </a:br>
            <a:endParaRPr lang="en-IN" sz="1400" dirty="0">
              <a:latin typeface="Calibri" panose="020F0502020204030204" charset="0"/>
              <a:cs typeface="Calibri" panose="020F0502020204030204" charset="0"/>
            </a:endParaRP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Social Strategy Development </a:t>
            </a: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Social Media Consulting </a:t>
            </a: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Social Media Advertising </a:t>
            </a: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Community Engagement </a:t>
            </a: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Facebook Marketing </a:t>
            </a:r>
          </a:p>
          <a:p>
            <a:pPr>
              <a:lnSpc>
                <a:spcPct val="100000"/>
              </a:lnSpc>
              <a:buClr>
                <a:srgbClr val="323232"/>
              </a:buClr>
              <a:buFont typeface="Wingdings" panose="05000000000000000000" charset="0"/>
              <a:buChar char="q"/>
            </a:pPr>
            <a:r>
              <a:rPr lang="en-IN" sz="1400" dirty="0">
                <a:latin typeface="Calibri" panose="020F0502020204030204" charset="0"/>
                <a:cs typeface="Calibri" panose="020F0502020204030204" charset="0"/>
              </a:rPr>
              <a:t>Twitter Marketing </a:t>
            </a:r>
          </a:p>
          <a:p>
            <a:pPr>
              <a:lnSpc>
                <a:spcPct val="100000"/>
              </a:lnSpc>
              <a:buClr>
                <a:srgbClr val="323232"/>
              </a:buClr>
              <a:buFont typeface="Wingdings" panose="05000000000000000000" charset="0"/>
              <a:buChar char="q"/>
            </a:pPr>
            <a:r>
              <a:rPr lang="en-IN" sz="1400" dirty="0" err="1">
                <a:latin typeface="Calibri" panose="020F0502020204030204" charset="0"/>
                <a:cs typeface="Calibri" panose="020F0502020204030204" charset="0"/>
              </a:rPr>
              <a:t>Instagram</a:t>
            </a:r>
            <a:r>
              <a:rPr lang="en-IN" sz="1400" dirty="0">
                <a:latin typeface="Calibri" panose="020F0502020204030204" charset="0"/>
                <a:cs typeface="Calibri" panose="020F0502020204030204" charset="0"/>
              </a:rPr>
              <a:t> Marketing </a:t>
            </a:r>
          </a:p>
          <a:p>
            <a:pPr>
              <a:lnSpc>
                <a:spcPct val="100000"/>
              </a:lnSpc>
              <a:buClr>
                <a:srgbClr val="323232"/>
              </a:buClr>
              <a:buFont typeface="Wingdings" panose="05000000000000000000" charset="0"/>
              <a:buChar char="q"/>
            </a:pPr>
            <a:r>
              <a:rPr lang="en-IN" sz="1400" dirty="0" err="1">
                <a:latin typeface="Calibri" panose="020F0502020204030204" charset="0"/>
                <a:cs typeface="Calibri" panose="020F0502020204030204" charset="0"/>
              </a:rPr>
              <a:t>Quora</a:t>
            </a:r>
            <a:r>
              <a:rPr lang="en-IN" sz="1400" dirty="0">
                <a:latin typeface="Calibri" panose="020F0502020204030204" charset="0"/>
                <a:cs typeface="Calibri" panose="020F0502020204030204" charset="0"/>
              </a:rPr>
              <a:t> Marketing </a:t>
            </a:r>
          </a:p>
          <a:p>
            <a:pPr>
              <a:lnSpc>
                <a:spcPct val="100000"/>
              </a:lnSpc>
              <a:buClr>
                <a:srgbClr val="323232"/>
              </a:buClr>
              <a:buFont typeface="Wingdings" panose="05000000000000000000" charset="0"/>
              <a:buChar char="q"/>
            </a:pPr>
            <a:r>
              <a:rPr lang="en-IN" sz="1400" dirty="0" err="1">
                <a:latin typeface="Calibri" panose="020F0502020204030204" charset="0"/>
                <a:cs typeface="Calibri" panose="020F0502020204030204" charset="0"/>
              </a:rPr>
              <a:t>Youtube</a:t>
            </a:r>
            <a:r>
              <a:rPr lang="en-IN" sz="1400" dirty="0">
                <a:latin typeface="Calibri" panose="020F0502020204030204" charset="0"/>
                <a:cs typeface="Calibri" panose="020F0502020204030204" charset="0"/>
              </a:rPr>
              <a:t> Marketing</a:t>
            </a:r>
            <a:endParaRPr lang="en-IN" sz="1800" dirty="0"/>
          </a:p>
          <a:p>
            <a:endParaRPr lang="en-IN" sz="1800" dirty="0"/>
          </a:p>
        </p:txBody>
      </p:sp>
      <p:sp>
        <p:nvSpPr>
          <p:cNvPr id="3" name="Title 2"/>
          <p:cNvSpPr>
            <a:spLocks noGrp="1"/>
          </p:cNvSpPr>
          <p:nvPr>
            <p:ph type="title"/>
          </p:nvPr>
        </p:nvSpPr>
        <p:spPr>
          <a:xfrm>
            <a:off x="335915" y="365125"/>
            <a:ext cx="7867015" cy="487680"/>
          </a:xfrm>
        </p:spPr>
        <p:txBody>
          <a:bodyPr/>
          <a:lstStyle/>
          <a:p>
            <a:r>
              <a:rPr lang="en-IN" sz="2500">
                <a:solidFill>
                  <a:schemeClr val="accent1"/>
                </a:solidFill>
                <a:effectLst>
                  <a:outerShdw blurRad="38100" dist="25400" dir="5400000" algn="ctr" rotWithShape="0">
                    <a:srgbClr val="6E747A">
                      <a:alpha val="43000"/>
                    </a:srgbClr>
                  </a:outerShdw>
                </a:effectLst>
              </a:rPr>
              <a:t>Social Media Marketing</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154" y="2137510"/>
            <a:ext cx="3902253" cy="3933471"/>
          </a:xfrm>
          <a:prstGeom prst="rect">
            <a:avLst/>
          </a:prstGeom>
          <a:noFill/>
        </p:spPr>
      </p:pic>
      <p:sp>
        <p:nvSpPr>
          <p:cNvPr id="6"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381000"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7" name="Rectangle 6"/>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30530" y="1340485"/>
            <a:ext cx="8229600" cy="4525645"/>
          </a:xfrm>
        </p:spPr>
        <p:txBody>
          <a:bodyPr>
            <a:normAutofit/>
          </a:bodyPr>
          <a:lstStyle/>
          <a:p>
            <a:pPr marL="109855" indent="0">
              <a:lnSpc>
                <a:spcPct val="150000"/>
              </a:lnSpc>
              <a:buNone/>
            </a:pPr>
            <a:r>
              <a:rPr lang="en-IN" sz="1600" dirty="0">
                <a:latin typeface="Calibri" panose="020F0502020204030204" charset="0"/>
                <a:cs typeface="Calibri" panose="020F0502020204030204" charset="0"/>
              </a:rPr>
              <a:t>More than 60% of website traffic starts with a search engine query. Pay-Per-Click (PPC) &amp; Facebook Ads puts your brand at the top of search results for queries relevant to your brand and audience. This valuable advertising real estate can provide an immediate source of targeted traffic to your website, driving conversions and contributing to revenue growth.</a:t>
            </a:r>
          </a:p>
          <a:p>
            <a:pPr marL="109855" indent="0">
              <a:lnSpc>
                <a:spcPct val="150000"/>
              </a:lnSpc>
              <a:buNone/>
            </a:pPr>
            <a:r>
              <a:rPr lang="en-IN" sz="1600" dirty="0">
                <a:latin typeface="Calibri" panose="020F0502020204030204" charset="0"/>
                <a:cs typeface="Calibri" panose="020F0502020204030204" charset="0"/>
              </a:rPr>
              <a:t>At</a:t>
            </a:r>
            <a:r>
              <a:rPr lang="en-IN" sz="1600" dirty="0">
                <a:solidFill>
                  <a:srgbClr val="FF0000"/>
                </a:solidFill>
                <a:latin typeface="Calibri" panose="020F0502020204030204" charset="0"/>
                <a:cs typeface="Calibri" panose="020F0502020204030204" charset="0"/>
              </a:rPr>
              <a:t> </a:t>
            </a:r>
            <a:r>
              <a:rPr lang="en-US" altLang="en-IN" sz="1600" dirty="0">
                <a:solidFill>
                  <a:srgbClr val="FF0000"/>
                </a:solidFill>
                <a:latin typeface="Calibri" panose="020F0502020204030204" charset="0"/>
                <a:cs typeface="Calibri" panose="020F0502020204030204" charset="0"/>
              </a:rPr>
              <a:t>Appriffy -Digital IT Hub</a:t>
            </a:r>
            <a:r>
              <a:rPr lang="en-IN" sz="1600" dirty="0">
                <a:latin typeface="Calibri" panose="020F0502020204030204" charset="0"/>
                <a:cs typeface="Calibri" panose="020F0502020204030204" charset="0"/>
              </a:rPr>
              <a:t>, we have extensive experience leveraging Paid marketing to drive growth for our clients. Our approach to Paid marketing is data driven, which allows us to deploy campaigns that focus on efficiency and constant improvement.</a:t>
            </a:r>
            <a:endParaRPr lang="en-IN" sz="2000" dirty="0">
              <a:latin typeface="Calibri" panose="020F0502020204030204" charset="0"/>
              <a:cs typeface="Calibri" panose="020F0502020204030204" charset="0"/>
            </a:endParaRPr>
          </a:p>
          <a:p>
            <a:pPr marL="109855" indent="0">
              <a:lnSpc>
                <a:spcPct val="150000"/>
              </a:lnSpc>
              <a:buNone/>
            </a:pPr>
            <a:endParaRPr lang="en-IN" sz="2000" dirty="0">
              <a:latin typeface="Calibri" panose="020F0502020204030204" charset="0"/>
              <a:cs typeface="Calibri" panose="020F0502020204030204" charset="0"/>
            </a:endParaRPr>
          </a:p>
        </p:txBody>
      </p:sp>
      <p:sp>
        <p:nvSpPr>
          <p:cNvPr id="3" name="Title 2"/>
          <p:cNvSpPr>
            <a:spLocks noGrp="1"/>
          </p:cNvSpPr>
          <p:nvPr>
            <p:ph type="title"/>
          </p:nvPr>
        </p:nvSpPr>
        <p:spPr>
          <a:xfrm>
            <a:off x="407670" y="365125"/>
            <a:ext cx="7937500" cy="487680"/>
          </a:xfrm>
        </p:spPr>
        <p:txBody>
          <a:bodyPr/>
          <a:lstStyle/>
          <a:p>
            <a:r>
              <a:rPr lang="en-IN" sz="2500">
                <a:solidFill>
                  <a:schemeClr val="accent1"/>
                </a:solidFill>
                <a:effectLst>
                  <a:outerShdw blurRad="38100" dist="25400" dir="5400000" algn="ctr" rotWithShape="0">
                    <a:srgbClr val="6E747A">
                      <a:alpha val="43000"/>
                    </a:srgbClr>
                  </a:outerShdw>
                </a:effectLst>
              </a:rPr>
              <a:t>Paid Marketing Campaigns</a:t>
            </a:r>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047" y="4225479"/>
            <a:ext cx="3905250" cy="2419350"/>
          </a:xfrm>
          <a:prstGeom prst="rect">
            <a:avLst/>
          </a:prstGeom>
          <a:noFill/>
        </p:spPr>
      </p:pic>
      <p:sp>
        <p:nvSpPr>
          <p:cNvPr id="4" name="Rectangle 3"/>
          <p:cNvSpPr/>
          <p:nvPr/>
        </p:nvSpPr>
        <p:spPr>
          <a:xfrm>
            <a:off x="470665" y="4598544"/>
            <a:ext cx="4572000" cy="1076325"/>
          </a:xfrm>
          <a:prstGeom prst="rect">
            <a:avLst/>
          </a:prstGeom>
        </p:spPr>
        <p:txBody>
          <a:bodyPr>
            <a:spAutoFit/>
          </a:bodyPr>
          <a:lstStyle/>
          <a:p>
            <a:pPr marL="109855"/>
            <a:r>
              <a:rPr lang="en-IN" sz="1600" dirty="0">
                <a:solidFill>
                  <a:schemeClr val="bg1">
                    <a:lumMod val="50000"/>
                  </a:schemeClr>
                </a:solidFill>
                <a:latin typeface="Calibri" panose="020F0502020204030204" charset="0"/>
                <a:cs typeface="Calibri" panose="020F0502020204030204" charset="0"/>
              </a:rPr>
              <a:t>Our Paid services include: </a:t>
            </a:r>
            <a:br>
              <a:rPr lang="en-IN" sz="1600" dirty="0">
                <a:solidFill>
                  <a:schemeClr val="bg1">
                    <a:lumMod val="50000"/>
                  </a:schemeClr>
                </a:solidFill>
                <a:latin typeface="Calibri" panose="020F0502020204030204" charset="0"/>
                <a:cs typeface="Calibri" panose="020F0502020204030204" charset="0"/>
              </a:rPr>
            </a:br>
            <a:endParaRPr lang="en-IN" sz="1600" dirty="0">
              <a:solidFill>
                <a:schemeClr val="bg1">
                  <a:lumMod val="50000"/>
                </a:schemeClr>
              </a:solidFill>
              <a:latin typeface="Calibri" panose="020F0502020204030204" charset="0"/>
              <a:cs typeface="Calibri" panose="020F0502020204030204" charset="0"/>
            </a:endParaRPr>
          </a:p>
          <a:p>
            <a:pPr marL="395605" indent="-285750">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Facebook Ad Marketing</a:t>
            </a:r>
          </a:p>
          <a:p>
            <a:pPr marL="395605" indent="-285750">
              <a:buFont typeface="Wingdings" panose="05000000000000000000" charset="0"/>
              <a:buChar char="q"/>
            </a:pPr>
            <a:r>
              <a:rPr lang="en-IN" sz="1600" dirty="0">
                <a:solidFill>
                  <a:schemeClr val="bg1">
                    <a:lumMod val="50000"/>
                  </a:schemeClr>
                </a:solidFill>
                <a:latin typeface="Calibri" panose="020F0502020204030204" charset="0"/>
                <a:cs typeface="Calibri" panose="020F0502020204030204" charset="0"/>
              </a:rPr>
              <a:t>Google </a:t>
            </a:r>
            <a:r>
              <a:rPr lang="en-IN" sz="1600" dirty="0" err="1">
                <a:solidFill>
                  <a:schemeClr val="bg1">
                    <a:lumMod val="50000"/>
                  </a:schemeClr>
                </a:solidFill>
                <a:latin typeface="Calibri" panose="020F0502020204030204" charset="0"/>
                <a:cs typeface="Calibri" panose="020F0502020204030204" charset="0"/>
              </a:rPr>
              <a:t>Adwords</a:t>
            </a:r>
          </a:p>
        </p:txBody>
      </p:sp>
      <p:sp>
        <p:nvSpPr>
          <p:cNvPr id="6"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8" name="Rectangle 7"/>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lempz - Digital Marketing-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2"/>
          <p:cNvSpPr/>
          <p:nvPr/>
        </p:nvSpPr>
        <p:spPr bwMode="auto">
          <a:xfrm>
            <a:off x="0" y="6444784"/>
            <a:ext cx="9144000" cy="413216"/>
          </a:xfrm>
          <a:prstGeom prst="rect">
            <a:avLst/>
          </a:prstGeom>
          <a:solidFill>
            <a:srgbClr val="F6F6F6"/>
          </a:solidFill>
          <a:ln>
            <a:noFill/>
          </a:ln>
        </p:spPr>
        <p:txBody>
          <a:bodyPr lIns="0" tIns="0" rIns="0" bIns="0" anchor="ctr"/>
          <a:lstStyle/>
          <a:p>
            <a:pPr algn="ctr" eaLnBrk="1"/>
            <a:endParaRPr lang="en-US" sz="1765">
              <a:solidFill>
                <a:srgbClr val="F6F6F6"/>
              </a:solidFill>
              <a:latin typeface="Gill Sans" charset="0"/>
              <a:cs typeface="Gill Sans" charset="0"/>
              <a:sym typeface="Gill Sans" charset="0"/>
            </a:endParaRPr>
          </a:p>
        </p:txBody>
      </p:sp>
      <p:sp>
        <p:nvSpPr>
          <p:cNvPr id="9" name="Rectangle 3"/>
          <p:cNvSpPr/>
          <p:nvPr/>
        </p:nvSpPr>
        <p:spPr bwMode="auto">
          <a:xfrm>
            <a:off x="8731250" y="6444784"/>
            <a:ext cx="411307" cy="413216"/>
          </a:xfrm>
          <a:prstGeom prst="rect">
            <a:avLst/>
          </a:prstGeom>
          <a:solidFill>
            <a:srgbClr val="31B9B5"/>
          </a:solidFill>
          <a:ln>
            <a:noFill/>
          </a:ln>
        </p:spPr>
        <p:txBody>
          <a:bodyPr lIns="0" tIns="0" rIns="0" bIns="0" anchor="ctr"/>
          <a:lstStyle/>
          <a:p>
            <a:pPr algn="ctr" eaLnBrk="1"/>
            <a:endParaRPr lang="en-US" sz="1765">
              <a:solidFill>
                <a:srgbClr val="31B9B5"/>
              </a:solidFill>
              <a:latin typeface="Gill Sans" charset="0"/>
              <a:cs typeface="Gill Sans" charset="0"/>
              <a:sym typeface="Gill Sans" charset="0"/>
            </a:endParaRPr>
          </a:p>
        </p:txBody>
      </p:sp>
      <p:sp>
        <p:nvSpPr>
          <p:cNvPr id="10" name="Rectangle 4"/>
          <p:cNvSpPr/>
          <p:nvPr/>
        </p:nvSpPr>
        <p:spPr bwMode="auto">
          <a:xfrm>
            <a:off x="6025285" y="6547037"/>
            <a:ext cx="2643909" cy="162560"/>
          </a:xfrm>
          <a:prstGeom prst="rect">
            <a:avLst/>
          </a:prstGeom>
          <a:noFill/>
          <a:ln>
            <a:noFill/>
          </a:ln>
        </p:spPr>
        <p:txBody>
          <a:bodyPr lIns="0" tIns="0" rIns="0" bIns="0">
            <a:spAutoFit/>
          </a:bodyPr>
          <a:lstStyle/>
          <a:p>
            <a:pPr algn="r" eaLnBrk="1"/>
            <a:r>
              <a:rPr lang="en-US" sz="1060">
                <a:solidFill>
                  <a:srgbClr val="D7D7D7"/>
                </a:solidFill>
                <a:cs typeface="Arial" panose="020B0604020202020204" pitchFamily="34" charset="0"/>
              </a:rPr>
              <a:t>page</a:t>
            </a:r>
            <a:endParaRPr lang="en-US" sz="1765">
              <a:solidFill>
                <a:srgbClr val="000000"/>
              </a:solidFill>
              <a:cs typeface="Arial" panose="020B0604020202020204" pitchFamily="34" charset="0"/>
            </a:endParaRPr>
          </a:p>
        </p:txBody>
      </p:sp>
      <p:sp>
        <p:nvSpPr>
          <p:cNvPr id="3" name="Title 2"/>
          <p:cNvSpPr>
            <a:spLocks noGrp="1"/>
          </p:cNvSpPr>
          <p:nvPr>
            <p:ph type="title"/>
          </p:nvPr>
        </p:nvSpPr>
        <p:spPr>
          <a:xfrm>
            <a:off x="407670" y="365125"/>
            <a:ext cx="7937500" cy="487680"/>
          </a:xfrm>
        </p:spPr>
        <p:txBody>
          <a:bodyPr/>
          <a:lstStyle/>
          <a:p>
            <a:r>
              <a:rPr lang="en-IN" sz="2500">
                <a:solidFill>
                  <a:schemeClr val="accent1"/>
                </a:solidFill>
                <a:effectLst>
                  <a:outerShdw blurRad="38100" dist="25400" dir="5400000" algn="ctr" rotWithShape="0">
                    <a:srgbClr val="6E747A">
                      <a:alpha val="43000"/>
                    </a:srgbClr>
                  </a:outerShdw>
                </a:effectLst>
              </a:rPr>
              <a:t>Paid Marketing </a:t>
            </a:r>
            <a:r>
              <a:rPr lang="en-US" altLang="en-IN" sz="2500">
                <a:solidFill>
                  <a:schemeClr val="accent1"/>
                </a:solidFill>
                <a:effectLst>
                  <a:outerShdw blurRad="38100" dist="25400" dir="5400000" algn="ctr" rotWithShape="0">
                    <a:srgbClr val="6E747A">
                      <a:alpha val="43000"/>
                    </a:srgbClr>
                  </a:outerShdw>
                </a:effectLst>
              </a:rPr>
              <a:t>Managed Platforms</a:t>
            </a:r>
          </a:p>
        </p:txBody>
      </p:sp>
      <p:sp>
        <p:nvSpPr>
          <p:cNvPr id="6"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11" name="Rectangle 1"/>
          <p:cNvSpPr/>
          <p:nvPr/>
        </p:nvSpPr>
        <p:spPr bwMode="auto">
          <a:xfrm>
            <a:off x="7386205" y="438431"/>
            <a:ext cx="1247140" cy="135255"/>
          </a:xfrm>
          <a:prstGeom prst="rect">
            <a:avLst/>
          </a:prstGeom>
          <a:noFill/>
          <a:ln>
            <a:noFill/>
          </a:ln>
        </p:spPr>
        <p:txBody>
          <a:bodyPr wrap="none" lIns="0" tIns="0" rIns="0" bIns="0">
            <a:spAutoFit/>
          </a:bodyPr>
          <a:lstStyle/>
          <a:p>
            <a:pPr eaLnBrk="1"/>
            <a:r>
              <a:rPr lang="en-US" sz="880" dirty="0">
                <a:solidFill>
                  <a:srgbClr val="DDD9C3"/>
                </a:solidFill>
                <a:latin typeface="Trebuchet MS" panose="020B0603020202020204" charset="0"/>
                <a:cs typeface="Trebuchet MS" panose="020B0603020202020204" charset="0"/>
                <a:sym typeface="Trebuchet MS" panose="020B0603020202020204" charset="0"/>
              </a:rPr>
              <a:t>Designed by New Haircut</a:t>
            </a:r>
            <a:endParaRPr lang="en-US" sz="1765" dirty="0">
              <a:solidFill>
                <a:srgbClr val="000000"/>
              </a:solidFill>
              <a:cs typeface="Arial" panose="020B0604020202020204" pitchFamily="34" charset="0"/>
            </a:endParaRPr>
          </a:p>
        </p:txBody>
      </p:sp>
      <p:sp>
        <p:nvSpPr>
          <p:cNvPr id="12" name="Rectangle 11"/>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73075" y="1363345"/>
            <a:ext cx="7794625" cy="4392295"/>
          </a:xfrm>
        </p:spPr>
        <p:txBody>
          <a:bodyPr>
            <a:normAutofit/>
          </a:bodyPr>
          <a:lstStyle/>
          <a:p>
            <a:pPr marL="109855" indent="0">
              <a:buNone/>
            </a:pPr>
            <a:r>
              <a:rPr lang="en-IN" sz="1600" dirty="0">
                <a:latin typeface="Calibri" panose="020F0502020204030204" charset="0"/>
                <a:cs typeface="Calibri" panose="020F0502020204030204" charset="0"/>
              </a:rPr>
              <a:t>Our full suite of content services includes:</a:t>
            </a:r>
            <a:br>
              <a:rPr lang="en-IN" sz="1600" dirty="0">
                <a:latin typeface="Calibri" panose="020F0502020204030204" charset="0"/>
                <a:cs typeface="Calibri" panose="020F0502020204030204" charset="0"/>
              </a:rPr>
            </a:br>
            <a:r>
              <a:rPr lang="en-IN" sz="1600" dirty="0">
                <a:latin typeface="Calibri" panose="020F0502020204030204" charset="0"/>
                <a:cs typeface="Calibri" panose="020F0502020204030204" charset="0"/>
              </a:rPr>
              <a:t> </a:t>
            </a:r>
          </a:p>
          <a:p>
            <a:pPr>
              <a:buFont typeface="Wingdings" panose="05000000000000000000" charset="0"/>
              <a:buChar char="q"/>
            </a:pPr>
            <a:r>
              <a:rPr lang="en-IN" sz="1600" dirty="0">
                <a:latin typeface="Calibri" panose="020F0502020204030204" charset="0"/>
                <a:cs typeface="Calibri" panose="020F0502020204030204" charset="0"/>
              </a:rPr>
              <a:t>Digital Content Strategy </a:t>
            </a:r>
          </a:p>
          <a:p>
            <a:pPr>
              <a:buFont typeface="Wingdings" panose="05000000000000000000" charset="0"/>
              <a:buChar char="q"/>
            </a:pPr>
            <a:r>
              <a:rPr lang="en-IN" sz="1600" dirty="0">
                <a:latin typeface="Calibri" panose="020F0502020204030204" charset="0"/>
                <a:cs typeface="Calibri" panose="020F0502020204030204" charset="0"/>
              </a:rPr>
              <a:t>Graphic Design </a:t>
            </a:r>
          </a:p>
          <a:p>
            <a:pPr>
              <a:buFont typeface="Wingdings" panose="05000000000000000000" charset="0"/>
              <a:buChar char="q"/>
            </a:pPr>
            <a:r>
              <a:rPr lang="en-IN" sz="1600" dirty="0">
                <a:latin typeface="Calibri" panose="020F0502020204030204" charset="0"/>
                <a:cs typeface="Calibri" panose="020F0502020204030204" charset="0"/>
              </a:rPr>
              <a:t>Blogging </a:t>
            </a:r>
          </a:p>
          <a:p>
            <a:pPr>
              <a:buFont typeface="Wingdings" panose="05000000000000000000" charset="0"/>
              <a:buChar char="q"/>
            </a:pPr>
            <a:r>
              <a:rPr lang="en-IN" sz="1600" dirty="0">
                <a:latin typeface="Calibri" panose="020F0502020204030204" charset="0"/>
                <a:cs typeface="Calibri" panose="020F0502020204030204" charset="0"/>
              </a:rPr>
              <a:t>Engaging Social Media Posts</a:t>
            </a:r>
            <a:endParaRPr lang="en-IN" sz="2000" dirty="0">
              <a:latin typeface="Calibri" panose="020F0502020204030204" charset="0"/>
              <a:cs typeface="Calibri" panose="020F0502020204030204" charset="0"/>
            </a:endParaRPr>
          </a:p>
          <a:p>
            <a:pPr marL="109855" indent="0">
              <a:buNone/>
            </a:pPr>
            <a:endParaRPr lang="en-IN" sz="2000" dirty="0">
              <a:latin typeface="Calibri" panose="020F0502020204030204" charset="0"/>
              <a:cs typeface="Calibri" panose="020F0502020204030204" charset="0"/>
            </a:endParaRPr>
          </a:p>
        </p:txBody>
      </p:sp>
      <p:sp>
        <p:nvSpPr>
          <p:cNvPr id="3" name="Title 2"/>
          <p:cNvSpPr>
            <a:spLocks noGrp="1"/>
          </p:cNvSpPr>
          <p:nvPr>
            <p:ph type="title"/>
          </p:nvPr>
        </p:nvSpPr>
        <p:spPr>
          <a:xfrm>
            <a:off x="407670" y="365125"/>
            <a:ext cx="7876540" cy="487680"/>
          </a:xfrm>
        </p:spPr>
        <p:txBody>
          <a:bodyPr/>
          <a:lstStyle/>
          <a:p>
            <a:r>
              <a:rPr lang="en-IN" sz="2500" dirty="0">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rPr>
              <a:t>Content Marketing &amp; Blogging</a:t>
            </a:r>
          </a:p>
        </p:txBody>
      </p:sp>
      <p:pic>
        <p:nvPicPr>
          <p:cNvPr id="10244" name="Picture 4" descr="Image result for Content Marketing &amp; Blog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852177"/>
            <a:ext cx="4692318" cy="3225969"/>
          </a:xfrm>
          <a:prstGeom prst="rect">
            <a:avLst/>
          </a:prstGeom>
          <a:noFill/>
        </p:spPr>
      </p:pic>
      <p:sp>
        <p:nvSpPr>
          <p:cNvPr id="5"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
        <p:nvSpPr>
          <p:cNvPr id="7" name="Rectangle 6"/>
          <p:cNvSpPr/>
          <p:nvPr/>
        </p:nvSpPr>
        <p:spPr bwMode="auto">
          <a:xfrm>
            <a:off x="7236296" y="404664"/>
            <a:ext cx="1728192" cy="288032"/>
          </a:xfrm>
          <a:prstGeom prst="rect">
            <a:avLst/>
          </a:prstGeom>
          <a:solidFill>
            <a:schemeClr val="tx1"/>
          </a:solidFill>
          <a:ln w="25400" cap="flat" cmpd="sng" algn="ctr">
            <a:noFill/>
            <a:prstDash val="solid"/>
            <a:round/>
            <a:headEnd type="none" w="med" len="med"/>
            <a:tailEnd type="none" w="med" len="med"/>
          </a:ln>
          <a:effectLst/>
        </p:spPr>
        <p:txBody>
          <a:bodyPr vert="horz" wrap="square" lIns="45720" tIns="45720" rIns="45720" bIns="45720" numCol="1" rtlCol="0" anchor="ctr" anchorCtr="0" compatLnSpc="1">
            <a:spAutoFit/>
          </a:bodyPr>
          <a:lstStyle/>
          <a:p>
            <a:pPr marL="0" marR="0" indent="0" algn="ctr" defTabSz="457200" rtl="0" eaLnBrk="1" fontAlgn="base" latinLnBrk="0" hangingPunct="0">
              <a:lnSpc>
                <a:spcPct val="100000"/>
              </a:lnSpc>
              <a:spcBef>
                <a:spcPct val="0"/>
              </a:spcBef>
              <a:spcAft>
                <a:spcPct val="0"/>
              </a:spcAft>
              <a:buClrTx/>
              <a:buSzTx/>
              <a:buFontTx/>
              <a:buNone/>
            </a:pPr>
            <a:endParaRPr kumimoji="0" lang="en-IN"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email mark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342995"/>
            <a:ext cx="3797157" cy="1898579"/>
          </a:xfrm>
          <a:prstGeom prst="rect">
            <a:avLst/>
          </a:prstGeom>
          <a:noFill/>
        </p:spPr>
      </p:pic>
      <p:sp>
        <p:nvSpPr>
          <p:cNvPr id="2" name="Content Placeholder 1"/>
          <p:cNvSpPr>
            <a:spLocks noGrp="1"/>
          </p:cNvSpPr>
          <p:nvPr>
            <p:ph idx="4294967295"/>
          </p:nvPr>
        </p:nvSpPr>
        <p:spPr>
          <a:xfrm>
            <a:off x="215265" y="1412875"/>
            <a:ext cx="8229600" cy="4525645"/>
          </a:xfrm>
        </p:spPr>
        <p:txBody>
          <a:bodyPr>
            <a:normAutofit/>
          </a:bodyPr>
          <a:lstStyle/>
          <a:p>
            <a:pPr marL="109855" indent="0">
              <a:buNone/>
            </a:pPr>
            <a:r>
              <a:rPr lang="en-IN" sz="1600" dirty="0">
                <a:latin typeface="Calibri" panose="020F0502020204030204" charset="0"/>
                <a:cs typeface="Calibri" panose="020F0502020204030204" charset="0"/>
              </a:rPr>
              <a:t>Everybody is doing it. Email marketing drives sales.</a:t>
            </a:r>
          </a:p>
          <a:p>
            <a:pPr marL="109855" indent="0">
              <a:buNone/>
            </a:pPr>
            <a:r>
              <a:rPr lang="en-IN" sz="1600" dirty="0">
                <a:latin typeface="Calibri" panose="020F0502020204030204" charset="0"/>
                <a:cs typeface="Calibri" panose="020F0502020204030204" charset="0"/>
              </a:rPr>
              <a:t>We help Create, Send and Track Professional Email Campaigns &amp; Automate Emails. Our Email services include:</a:t>
            </a:r>
          </a:p>
          <a:p>
            <a:pPr marL="395605" indent="-285750">
              <a:buFont typeface="Arial" panose="020B0604020202020204" pitchFamily="34" charset="0"/>
              <a:buChar char="•"/>
            </a:pPr>
            <a:r>
              <a:rPr lang="en-IN" sz="1600" dirty="0">
                <a:latin typeface="Calibri" panose="020F0502020204030204" charset="0"/>
                <a:cs typeface="Calibri" panose="020F0502020204030204" charset="0"/>
              </a:rPr>
              <a:t>Import, Build and Manage Your Contact List </a:t>
            </a:r>
          </a:p>
          <a:p>
            <a:pPr marL="395605" indent="-285750">
              <a:buFont typeface="Arial" panose="020B0604020202020204" pitchFamily="34" charset="0"/>
              <a:buChar char="•"/>
            </a:pPr>
            <a:r>
              <a:rPr lang="en-IN" sz="1600" dirty="0">
                <a:latin typeface="Calibri" panose="020F0502020204030204" charset="0"/>
                <a:cs typeface="Calibri" panose="020F0502020204030204" charset="0"/>
              </a:rPr>
              <a:t>Design HTML Email Campaigns </a:t>
            </a:r>
          </a:p>
          <a:p>
            <a:pPr marL="395605" indent="-285750">
              <a:buFont typeface="Arial" panose="020B0604020202020204" pitchFamily="34" charset="0"/>
              <a:buChar char="•"/>
            </a:pPr>
            <a:r>
              <a:rPr lang="en-IN" sz="1600" dirty="0">
                <a:latin typeface="Calibri" panose="020F0502020204030204" charset="0"/>
                <a:cs typeface="Calibri" panose="020F0502020204030204" charset="0"/>
              </a:rPr>
              <a:t>Send Emails </a:t>
            </a:r>
          </a:p>
          <a:p>
            <a:pPr marL="395605" indent="-285750">
              <a:buFont typeface="Arial" panose="020B0604020202020204" pitchFamily="34" charset="0"/>
              <a:buChar char="•"/>
            </a:pPr>
            <a:r>
              <a:rPr lang="en-IN" sz="1600" dirty="0">
                <a:latin typeface="Calibri" panose="020F0502020204030204" charset="0"/>
                <a:cs typeface="Calibri" panose="020F0502020204030204" charset="0"/>
              </a:rPr>
              <a:t>Track and </a:t>
            </a:r>
            <a:r>
              <a:rPr lang="en-IN" sz="1600" dirty="0" err="1">
                <a:latin typeface="Calibri" panose="020F0502020204030204" charset="0"/>
                <a:cs typeface="Calibri" panose="020F0502020204030204" charset="0"/>
              </a:rPr>
              <a:t>Analyze</a:t>
            </a:r>
            <a:r>
              <a:rPr lang="en-IN" sz="1600" dirty="0">
                <a:latin typeface="Calibri" panose="020F0502020204030204" charset="0"/>
                <a:cs typeface="Calibri" panose="020F0502020204030204" charset="0"/>
              </a:rPr>
              <a:t> Email Marketing</a:t>
            </a:r>
            <a:endParaRPr lang="en-IN" sz="1800" dirty="0"/>
          </a:p>
          <a:p>
            <a:endParaRPr lang="en-IN" sz="1800" dirty="0"/>
          </a:p>
        </p:txBody>
      </p:sp>
      <p:sp>
        <p:nvSpPr>
          <p:cNvPr id="3" name="Title 2"/>
          <p:cNvSpPr>
            <a:spLocks noGrp="1"/>
          </p:cNvSpPr>
          <p:nvPr>
            <p:ph type="title"/>
          </p:nvPr>
        </p:nvSpPr>
        <p:spPr>
          <a:xfrm>
            <a:off x="479425" y="365125"/>
            <a:ext cx="7937500" cy="487680"/>
          </a:xfrm>
        </p:spPr>
        <p:txBody>
          <a:bodyPr>
            <a:normAutofit/>
          </a:bodyPr>
          <a:lstStyle/>
          <a:p>
            <a:r>
              <a:rPr lang="en-IN" sz="2500" dirty="0">
                <a:solidFill>
                  <a:schemeClr val="accent1"/>
                </a:solidFill>
                <a:effectLst>
                  <a:outerShdw blurRad="38100" dist="25400" dir="5400000" algn="ctr" rotWithShape="0">
                    <a:srgbClr val="6E747A">
                      <a:alpha val="43000"/>
                    </a:srgbClr>
                  </a:outerShdw>
                </a:effectLst>
                <a:latin typeface="Calibri" panose="020F0502020204030204" charset="0"/>
                <a:cs typeface="Calibri" panose="020F0502020204030204" charset="0"/>
              </a:rPr>
              <a:t>Email Marketing</a:t>
            </a:r>
          </a:p>
        </p:txBody>
      </p:sp>
      <p:sp>
        <p:nvSpPr>
          <p:cNvPr id="5" name="Rectangle 11"/>
          <p:cNvSpPr/>
          <p:nvPr/>
        </p:nvSpPr>
        <p:spPr bwMode="auto">
          <a:xfrm>
            <a:off x="250825" y="6563678"/>
            <a:ext cx="2908300" cy="184150"/>
          </a:xfrm>
          <a:prstGeom prst="rect">
            <a:avLst/>
          </a:prstGeom>
          <a:noFill/>
          <a:ln>
            <a:noFill/>
          </a:ln>
        </p:spPr>
        <p:txBody>
          <a:bodyPr lIns="0" tIns="0" rIns="0" bIns="0">
            <a:spAutoFit/>
            <a:scene3d>
              <a:camera prst="orthographicFront"/>
              <a:lightRig rig="threePt" dir="t"/>
            </a:scene3d>
          </a:bodyPr>
          <a:lstStyle/>
          <a:p>
            <a:pPr eaLnBrk="1"/>
            <a:r>
              <a:rPr lang="en-IN" alt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sym typeface="Trebuchet MS" panose="020B0603020202020204" charset="0"/>
              </a:rPr>
              <a:t>Appriffy - Digital IT Hub</a:t>
            </a:r>
            <a:r>
              <a:rPr lang="en-US" sz="1200">
                <a:solidFill>
                  <a:schemeClr val="accent1"/>
                </a:solidFill>
                <a:effectLst>
                  <a:outerShdw blurRad="38100" dist="25400" dir="5400000" algn="ctr" rotWithShape="0">
                    <a:srgbClr val="6E747A">
                      <a:alpha val="43000"/>
                    </a:srgbClr>
                  </a:outerShdw>
                </a:effectLst>
                <a:latin typeface="Trebuchet MS" panose="020B0603020202020204" charset="0"/>
                <a:cs typeface="Trebuchet MS" panose="020B0603020202020204" charset="0"/>
              </a:rPr>
              <a:t> Presentation</a:t>
            </a:r>
          </a:p>
        </p:txBody>
      </p:sp>
      <p:sp>
        <p:nvSpPr>
          <p:cNvPr id="8200" name="Line 6"/>
          <p:cNvSpPr>
            <a:spLocks noChangeShapeType="1"/>
          </p:cNvSpPr>
          <p:nvPr/>
        </p:nvSpPr>
        <p:spPr bwMode="auto">
          <a:xfrm>
            <a:off x="452755" y="852805"/>
            <a:ext cx="8323580" cy="635"/>
          </a:xfrm>
          <a:prstGeom prst="line">
            <a:avLst/>
          </a:prstGeom>
          <a:noFill/>
          <a:ln w="15875" cap="rnd">
            <a:solidFill>
              <a:srgbClr val="31B9B5"/>
            </a:solidFill>
            <a:prstDash val="sysDot"/>
            <a:round/>
          </a:ln>
        </p:spPr>
        <p:txBody>
          <a:bodyPr lIns="0" tIns="0" rIns="0" bIns="0"/>
          <a:lstStyle/>
          <a:p>
            <a:endParaRPr lang="en-US"/>
          </a:p>
        </p:txBody>
      </p:sp>
    </p:spTree>
  </p:cSld>
  <p:clrMapOvr>
    <a:masterClrMapping/>
  </p:clrMapOvr>
</p:sld>
</file>

<file path=ppt/theme/theme1.xml><?xml version="1.0" encoding="utf-8"?>
<a:theme xmlns:a="http://schemas.openxmlformats.org/drawingml/2006/main" name="Default - Default Light">
  <a:themeElements>
    <a:clrScheme name="NH Template ">
      <a:dk1>
        <a:srgbClr val="FFFDF9"/>
      </a:dk1>
      <a:lt1>
        <a:srgbClr val="636363"/>
      </a:lt1>
      <a:dk2>
        <a:srgbClr val="A7A7A7"/>
      </a:dk2>
      <a:lt2>
        <a:srgbClr val="535353"/>
      </a:lt2>
      <a:accent1>
        <a:srgbClr val="31B9B5"/>
      </a:accent1>
      <a:accent2>
        <a:srgbClr val="3AD8D3"/>
      </a:accent2>
      <a:accent3>
        <a:srgbClr val="3AD8D3"/>
      </a:accent3>
      <a:accent4>
        <a:srgbClr val="3AD8D3"/>
      </a:accent4>
      <a:accent5>
        <a:srgbClr val="D7D7D7"/>
      </a:accent5>
      <a:accent6>
        <a:srgbClr val="FFFDF9"/>
      </a:accent6>
      <a:hlink>
        <a:srgbClr val="A3A3A3"/>
      </a:hlink>
      <a:folHlink>
        <a:srgbClr val="A3A3A3"/>
      </a:folHlink>
    </a:clrScheme>
    <a:fontScheme name="Default - Default Light">
      <a:majorFont>
        <a:latin typeface="Tahoma"/>
        <a:ea typeface="Tahoma"/>
        <a:cs typeface="Tahoma"/>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spAutoFit/>
      </a:bodyPr>
      <a:lstStyle>
        <a:defPPr marL="0" marR="0" indent="0" algn="ctr" defTabSz="457200" rtl="0" eaLnBrk="1" fontAlgn="base" latinLnBrk="0" hangingPunct="0">
          <a:lnSpc>
            <a:spcPct val="100000"/>
          </a:lnSpc>
          <a:spcBef>
            <a:spcPct val="0"/>
          </a:spcBef>
          <a:spcAft>
            <a:spcPct val="0"/>
          </a:spcAft>
          <a:buClrTx/>
          <a:buSzTx/>
          <a:buFontTx/>
          <a:buNone/>
          <a:defRPr kumimoji="0" lang="en-US" altLang="en-US"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round/>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spAutoFit/>
      </a:bodyPr>
      <a:lstStyle>
        <a:defPPr marL="0" marR="0" indent="0" algn="ctr" defTabSz="457200" rtl="0" eaLnBrk="1" fontAlgn="base" latinLnBrk="0" hangingPunct="0">
          <a:lnSpc>
            <a:spcPct val="100000"/>
          </a:lnSpc>
          <a:spcBef>
            <a:spcPct val="0"/>
          </a:spcBef>
          <a:spcAft>
            <a:spcPct val="0"/>
          </a:spcAft>
          <a:buClrTx/>
          <a:buSzTx/>
          <a:buFontTx/>
          <a:buNone/>
          <a:defRPr kumimoji="0" lang="en-US" altLang="en-US" sz="1300" b="0" i="0" u="none" strike="noStrike" cap="none" normalizeH="0" baseline="0">
            <a:ln>
              <a:noFill/>
            </a:ln>
            <a:solidFill>
              <a:srgbClr val="646464"/>
            </a:solidFill>
            <a:effectLst/>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10</TotalTime>
  <Words>467</Words>
  <Application>Microsoft Office PowerPoint</Application>
  <PresentationFormat>On-screen Show (4:3)</PresentationFormat>
  <Paragraphs>64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Arial</vt:lpstr>
      <vt:lpstr>Calibri</vt:lpstr>
      <vt:lpstr>Gill Sans</vt:lpstr>
      <vt:lpstr>Tahoma</vt:lpstr>
      <vt:lpstr>Trebuchet MS</vt:lpstr>
      <vt:lpstr>Wingdings</vt:lpstr>
      <vt:lpstr>Default - Default Light</vt:lpstr>
      <vt:lpstr>Digital Marketing Offerings</vt:lpstr>
      <vt:lpstr>Our Services</vt:lpstr>
      <vt:lpstr>Web Design &amp; Development</vt:lpstr>
      <vt:lpstr>Search Engine Optimization</vt:lpstr>
      <vt:lpstr>Social Media Marketing</vt:lpstr>
      <vt:lpstr>Paid Marketing Campaigns</vt:lpstr>
      <vt:lpstr>Paid Marketing Managed Platforms</vt:lpstr>
      <vt:lpstr>Content Marketing &amp; Blogging</vt:lpstr>
      <vt:lpstr>Email Marketing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Offerings</dc:title>
  <dc:creator>Saju Joseph</dc:creator>
  <cp:lastModifiedBy>Sachin S N</cp:lastModifiedBy>
  <cp:revision>62</cp:revision>
  <dcterms:created xsi:type="dcterms:W3CDTF">2018-05-09T03:04:00Z</dcterms:created>
  <dcterms:modified xsi:type="dcterms:W3CDTF">2019-03-01T12:53:29Z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1033-10.2.0.7439</vt:lpwstr>
  </property>
</Properties>
</file>